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7" r:id="rId11"/>
    <p:sldId id="311"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26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73" autoAdjust="0"/>
  </p:normalViewPr>
  <p:slideViewPr>
    <p:cSldViewPr snapToGrid="0">
      <p:cViewPr varScale="1">
        <p:scale>
          <a:sx n="74" d="100"/>
          <a:sy n="74" d="100"/>
        </p:scale>
        <p:origin x="1013"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0E1E4-B044-4305-BBF2-A39414E11418}"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C3689886-16BE-4ACF-8BB9-F8DC67CD2A96}">
      <dgm:prSet phldrT="[Text]" custT="1"/>
      <dgm:spPr/>
      <dgm:t>
        <a:bodyPr/>
        <a:lstStyle/>
        <a:p>
          <a:r>
            <a:rPr lang="ne-NP" sz="1400" b="1" dirty="0">
              <a:cs typeface="Kalimati" panose="00000400000000000000" pitchFamily="2"/>
            </a:rPr>
            <a:t>पहिलो चरण:</a:t>
          </a:r>
          <a:r>
            <a:rPr lang="en-US" sz="1400" b="1" dirty="0">
              <a:cs typeface="Kalimati" panose="00000400000000000000" pitchFamily="2"/>
            </a:rPr>
            <a:t> </a:t>
          </a:r>
          <a:r>
            <a:rPr lang="ne-NP" sz="1400" b="1" dirty="0">
              <a:cs typeface="Kalimati" panose="00000400000000000000" pitchFamily="2"/>
            </a:rPr>
            <a:t>केन्द्रबाट जाने अनुदान र बजेट मार्गदर्शन</a:t>
          </a:r>
          <a:r>
            <a:rPr lang="en-US" sz="1400" b="1" dirty="0">
              <a:cs typeface="Kalimati" panose="00000400000000000000" pitchFamily="2"/>
            </a:rPr>
            <a:t> </a:t>
          </a:r>
          <a:endParaRPr lang="en-US" sz="1400" dirty="0">
            <a:cs typeface="Kalimati" panose="00000400000000000000" pitchFamily="2"/>
          </a:endParaRPr>
        </a:p>
      </dgm:t>
    </dgm:pt>
    <dgm:pt modelId="{6BE84F2A-D5B7-44C8-AB64-4ADE2991C022}" type="parTrans" cxnId="{33D0F263-BF83-4B7E-8CBF-C844C2817972}">
      <dgm:prSet/>
      <dgm:spPr/>
      <dgm:t>
        <a:bodyPr/>
        <a:lstStyle/>
        <a:p>
          <a:endParaRPr lang="en-US">
            <a:cs typeface="Kalimati" panose="00000400000000000000" pitchFamily="2"/>
          </a:endParaRPr>
        </a:p>
      </dgm:t>
    </dgm:pt>
    <dgm:pt modelId="{C9624323-D8D8-4198-AEAB-8184A6542234}" type="sibTrans" cxnId="{33D0F263-BF83-4B7E-8CBF-C844C2817972}">
      <dgm:prSet custT="1"/>
      <dgm:spPr/>
      <dgm:t>
        <a:bodyPr/>
        <a:lstStyle/>
        <a:p>
          <a:endParaRPr lang="en-US" sz="1400">
            <a:cs typeface="Kalimati" panose="00000400000000000000" pitchFamily="2"/>
          </a:endParaRPr>
        </a:p>
      </dgm:t>
    </dgm:pt>
    <dgm:pt modelId="{1DACFA14-ADA3-4728-900E-94E5EB2DF3D6}">
      <dgm:prSet phldrT="[Text]" custT="1"/>
      <dgm:spPr/>
      <dgm:t>
        <a:bodyPr/>
        <a:lstStyle/>
        <a:p>
          <a:r>
            <a:rPr lang="ne-NP" sz="1400" b="1" dirty="0">
              <a:cs typeface="Kalimati" panose="00000400000000000000" pitchFamily="2"/>
            </a:rPr>
            <a:t>दोस्रो चरण:</a:t>
          </a:r>
          <a:r>
            <a:rPr lang="en-US" sz="1400" b="1" dirty="0">
              <a:cs typeface="Kalimati" panose="00000400000000000000" pitchFamily="2"/>
            </a:rPr>
            <a:t> </a:t>
          </a:r>
          <a:r>
            <a:rPr lang="ne-NP" sz="1400" b="1" dirty="0">
              <a:cs typeface="Kalimati" panose="00000400000000000000" pitchFamily="2"/>
            </a:rPr>
            <a:t>स्रोत अनुमान र क्षेत्रगत सीमा निर्धारण</a:t>
          </a:r>
          <a:endParaRPr lang="en-US" sz="1400" dirty="0">
            <a:cs typeface="Kalimati" panose="00000400000000000000" pitchFamily="2"/>
          </a:endParaRPr>
        </a:p>
      </dgm:t>
    </dgm:pt>
    <dgm:pt modelId="{82A6DF94-CC43-488D-AEE6-FAF8B8C29F65}" type="parTrans" cxnId="{6A6CE17D-87D3-4DA6-BAFE-5C9401EABBD5}">
      <dgm:prSet/>
      <dgm:spPr/>
      <dgm:t>
        <a:bodyPr/>
        <a:lstStyle/>
        <a:p>
          <a:endParaRPr lang="en-US">
            <a:cs typeface="Kalimati" panose="00000400000000000000" pitchFamily="2"/>
          </a:endParaRPr>
        </a:p>
      </dgm:t>
    </dgm:pt>
    <dgm:pt modelId="{AAABDEED-3757-48F8-AF90-02BC6828B442}" type="sibTrans" cxnId="{6A6CE17D-87D3-4DA6-BAFE-5C9401EABBD5}">
      <dgm:prSet custT="1"/>
      <dgm:spPr/>
      <dgm:t>
        <a:bodyPr/>
        <a:lstStyle/>
        <a:p>
          <a:endParaRPr lang="en-US" sz="1400">
            <a:cs typeface="Kalimati" panose="00000400000000000000" pitchFamily="2"/>
          </a:endParaRPr>
        </a:p>
      </dgm:t>
    </dgm:pt>
    <dgm:pt modelId="{25330FE9-3DE9-4692-978C-A89D88EE7EFD}">
      <dgm:prSet phldrT="[Text]" custT="1"/>
      <dgm:spPr/>
      <dgm:t>
        <a:bodyPr/>
        <a:lstStyle/>
        <a:p>
          <a:r>
            <a:rPr lang="ne-NP" sz="1400" b="1" dirty="0">
              <a:cs typeface="Kalimati" panose="00000400000000000000" pitchFamily="2"/>
            </a:rPr>
            <a:t>तेस्रो चरण:</a:t>
          </a:r>
          <a:r>
            <a:rPr lang="en-US" sz="1400" b="1" dirty="0">
              <a:cs typeface="Kalimati" panose="00000400000000000000" pitchFamily="2"/>
            </a:rPr>
            <a:t> </a:t>
          </a:r>
          <a:r>
            <a:rPr lang="ne-NP" sz="1400" b="1" dirty="0">
              <a:cs typeface="Kalimati" panose="00000400000000000000" pitchFamily="2"/>
            </a:rPr>
            <a:t>बस्तीबाट योजना छनौट</a:t>
          </a:r>
          <a:r>
            <a:rPr lang="en-US" sz="1400" b="1" dirty="0">
              <a:cs typeface="Kalimati" panose="00000400000000000000" pitchFamily="2"/>
            </a:rPr>
            <a:t>  </a:t>
          </a:r>
          <a:endParaRPr lang="en-US" sz="1400" dirty="0">
            <a:cs typeface="Kalimati" panose="00000400000000000000" pitchFamily="2"/>
          </a:endParaRPr>
        </a:p>
      </dgm:t>
    </dgm:pt>
    <dgm:pt modelId="{B27F925A-8445-4E6C-8C67-1A6381C913D5}" type="parTrans" cxnId="{54D2FE01-C871-4172-922D-5BEED294A989}">
      <dgm:prSet/>
      <dgm:spPr/>
      <dgm:t>
        <a:bodyPr/>
        <a:lstStyle/>
        <a:p>
          <a:endParaRPr lang="en-US">
            <a:cs typeface="Kalimati" panose="00000400000000000000" pitchFamily="2"/>
          </a:endParaRPr>
        </a:p>
      </dgm:t>
    </dgm:pt>
    <dgm:pt modelId="{9748A08E-BBE5-4759-BAF6-F1CEC3E91761}" type="sibTrans" cxnId="{54D2FE01-C871-4172-922D-5BEED294A989}">
      <dgm:prSet custT="1"/>
      <dgm:spPr/>
      <dgm:t>
        <a:bodyPr/>
        <a:lstStyle/>
        <a:p>
          <a:endParaRPr lang="en-US" sz="1400">
            <a:cs typeface="Kalimati" panose="00000400000000000000" pitchFamily="2"/>
          </a:endParaRPr>
        </a:p>
      </dgm:t>
    </dgm:pt>
    <dgm:pt modelId="{925C3E70-D4C4-4207-8F76-D4D61801E818}">
      <dgm:prSet phldrT="[Text]" custT="1"/>
      <dgm:spPr/>
      <dgm:t>
        <a:bodyPr/>
        <a:lstStyle/>
        <a:p>
          <a:r>
            <a:rPr lang="ne-NP" sz="1400" b="1" dirty="0">
              <a:cs typeface="Kalimati" panose="00000400000000000000" pitchFamily="2"/>
            </a:rPr>
            <a:t>छैटौं चरण:</a:t>
          </a:r>
          <a:r>
            <a:rPr lang="en-US" sz="1400" b="1" dirty="0">
              <a:cs typeface="Kalimati" panose="00000400000000000000" pitchFamily="2"/>
            </a:rPr>
            <a:t> </a:t>
          </a:r>
          <a:r>
            <a:rPr lang="ne-NP" sz="1400" b="1" dirty="0">
              <a:cs typeface="Kalimati" panose="00000400000000000000" pitchFamily="2"/>
            </a:rPr>
            <a:t>कार्यपालिकाले बजेट पारित गर्ने</a:t>
          </a:r>
          <a:endParaRPr lang="en-US" sz="1400" dirty="0">
            <a:cs typeface="Kalimati" panose="00000400000000000000" pitchFamily="2"/>
          </a:endParaRPr>
        </a:p>
      </dgm:t>
    </dgm:pt>
    <dgm:pt modelId="{2182BEFF-FD83-4F4A-BEBD-DD9DDEAD6EDD}" type="parTrans" cxnId="{4102D72F-E07B-45E6-93A5-863E1C3C320E}">
      <dgm:prSet/>
      <dgm:spPr/>
      <dgm:t>
        <a:bodyPr/>
        <a:lstStyle/>
        <a:p>
          <a:endParaRPr lang="en-US">
            <a:cs typeface="Kalimati" panose="00000400000000000000" pitchFamily="2"/>
          </a:endParaRPr>
        </a:p>
      </dgm:t>
    </dgm:pt>
    <dgm:pt modelId="{B53730EB-890D-4CF9-8B7C-C01D91142F8E}" type="sibTrans" cxnId="{4102D72F-E07B-45E6-93A5-863E1C3C320E}">
      <dgm:prSet custT="1"/>
      <dgm:spPr/>
      <dgm:t>
        <a:bodyPr/>
        <a:lstStyle/>
        <a:p>
          <a:endParaRPr lang="en-US" sz="1400">
            <a:cs typeface="Kalimati" panose="00000400000000000000" pitchFamily="2"/>
          </a:endParaRPr>
        </a:p>
      </dgm:t>
    </dgm:pt>
    <dgm:pt modelId="{55F41A4F-E4C6-481C-9C76-D4506801598A}">
      <dgm:prSet phldrT="[Text]" custT="1"/>
      <dgm:spPr/>
      <dgm:t>
        <a:bodyPr/>
        <a:lstStyle/>
        <a:p>
          <a:r>
            <a:rPr lang="ne-NP" sz="1400" b="1" dirty="0">
              <a:cs typeface="Kalimati" panose="00000400000000000000" pitchFamily="2"/>
            </a:rPr>
            <a:t>सातौं चरण:</a:t>
          </a:r>
          <a:r>
            <a:rPr lang="en-US" sz="1400" b="1" dirty="0">
              <a:cs typeface="Kalimati" panose="00000400000000000000" pitchFamily="2"/>
            </a:rPr>
            <a:t> </a:t>
          </a:r>
          <a:r>
            <a:rPr lang="ne-NP" sz="1400" b="1" dirty="0">
              <a:cs typeface="Kalimati" panose="00000400000000000000" pitchFamily="2"/>
            </a:rPr>
            <a:t>सभामा छलफल र बजेट पारित</a:t>
          </a:r>
          <a:endParaRPr lang="en-US" sz="1400" dirty="0">
            <a:cs typeface="Kalimati" panose="00000400000000000000" pitchFamily="2"/>
          </a:endParaRPr>
        </a:p>
      </dgm:t>
    </dgm:pt>
    <dgm:pt modelId="{114680C4-906F-4230-8F32-EC2F8394F0BD}" type="parTrans" cxnId="{F5B6CFC2-09EB-4A5C-92C2-5F3704EE15B6}">
      <dgm:prSet/>
      <dgm:spPr/>
      <dgm:t>
        <a:bodyPr/>
        <a:lstStyle/>
        <a:p>
          <a:endParaRPr lang="en-US">
            <a:cs typeface="Kalimati" panose="00000400000000000000" pitchFamily="2"/>
          </a:endParaRPr>
        </a:p>
      </dgm:t>
    </dgm:pt>
    <dgm:pt modelId="{80B990B1-EBDB-4A01-98E0-A555FD3E4A26}" type="sibTrans" cxnId="{F5B6CFC2-09EB-4A5C-92C2-5F3704EE15B6}">
      <dgm:prSet custT="1"/>
      <dgm:spPr/>
      <dgm:t>
        <a:bodyPr/>
        <a:lstStyle/>
        <a:p>
          <a:endParaRPr lang="en-US" sz="1400">
            <a:cs typeface="Kalimati" panose="00000400000000000000" pitchFamily="2"/>
          </a:endParaRPr>
        </a:p>
      </dgm:t>
    </dgm:pt>
    <dgm:pt modelId="{52295095-DE01-4551-ACF7-C565788EE6B0}">
      <dgm:prSet phldrT="[Text]" custT="1"/>
      <dgm:spPr/>
      <dgm:t>
        <a:bodyPr/>
        <a:lstStyle/>
        <a:p>
          <a:r>
            <a:rPr lang="ne-NP" sz="1400" b="1" dirty="0">
              <a:cs typeface="Kalimati" panose="00000400000000000000" pitchFamily="2"/>
            </a:rPr>
            <a:t>चौथो चरण:</a:t>
          </a:r>
          <a:r>
            <a:rPr lang="en-US" sz="1400" b="1" dirty="0">
              <a:cs typeface="Kalimati" panose="00000400000000000000" pitchFamily="2"/>
            </a:rPr>
            <a:t> </a:t>
          </a:r>
          <a:r>
            <a:rPr lang="ne-NP" sz="1400" b="1" dirty="0">
              <a:cs typeface="Kalimati" panose="00000400000000000000" pitchFamily="2"/>
            </a:rPr>
            <a:t>वडाबाट योजना छनौट</a:t>
          </a:r>
          <a:endParaRPr lang="en-US" sz="1400" dirty="0">
            <a:cs typeface="Kalimati" panose="00000400000000000000" pitchFamily="2"/>
          </a:endParaRPr>
        </a:p>
      </dgm:t>
    </dgm:pt>
    <dgm:pt modelId="{FBF51515-9CAC-4BEF-ADB2-D3170B0D0E88}" type="parTrans" cxnId="{A4BE0250-21A8-4329-8398-CDFE1C1F4422}">
      <dgm:prSet/>
      <dgm:spPr/>
      <dgm:t>
        <a:bodyPr/>
        <a:lstStyle/>
        <a:p>
          <a:endParaRPr lang="en-US">
            <a:cs typeface="Kalimati" panose="00000400000000000000" pitchFamily="2"/>
          </a:endParaRPr>
        </a:p>
      </dgm:t>
    </dgm:pt>
    <dgm:pt modelId="{DFBE5EBE-0938-4F2D-ACC6-B486D549F987}" type="sibTrans" cxnId="{A4BE0250-21A8-4329-8398-CDFE1C1F4422}">
      <dgm:prSet custT="1"/>
      <dgm:spPr/>
      <dgm:t>
        <a:bodyPr/>
        <a:lstStyle/>
        <a:p>
          <a:endParaRPr lang="en-US" sz="1400">
            <a:cs typeface="Kalimati" panose="00000400000000000000" pitchFamily="2"/>
          </a:endParaRPr>
        </a:p>
      </dgm:t>
    </dgm:pt>
    <dgm:pt modelId="{9CA41994-9FC5-41B7-9C6C-B27DC008307F}">
      <dgm:prSet phldrT="[Text]" custT="1"/>
      <dgm:spPr/>
      <dgm:t>
        <a:bodyPr/>
        <a:lstStyle/>
        <a:p>
          <a:r>
            <a:rPr lang="ne-NP" sz="1400" b="1" dirty="0">
              <a:cs typeface="Kalimati" panose="00000400000000000000" pitchFamily="2"/>
            </a:rPr>
            <a:t>पाँचौं चरण:</a:t>
          </a:r>
          <a:r>
            <a:rPr lang="en-US" sz="1400" b="1" dirty="0">
              <a:cs typeface="Kalimati" panose="00000400000000000000" pitchFamily="2"/>
            </a:rPr>
            <a:t> </a:t>
          </a:r>
          <a:r>
            <a:rPr lang="ne-NP" sz="1400" b="1" dirty="0">
              <a:cs typeface="Kalimati" panose="00000400000000000000" pitchFamily="2"/>
            </a:rPr>
            <a:t>विषयगत समितिमा छलफल र एकीकृत योजना तर्जुमा</a:t>
          </a:r>
          <a:endParaRPr lang="en-US" sz="1400" dirty="0">
            <a:cs typeface="Kalimati" panose="00000400000000000000" pitchFamily="2"/>
          </a:endParaRPr>
        </a:p>
      </dgm:t>
    </dgm:pt>
    <dgm:pt modelId="{235201BB-27B8-4467-A037-2DDA38C13899}" type="parTrans" cxnId="{4B94739E-80BF-44A7-88BE-26D7AF16355D}">
      <dgm:prSet/>
      <dgm:spPr/>
      <dgm:t>
        <a:bodyPr/>
        <a:lstStyle/>
        <a:p>
          <a:endParaRPr lang="en-US">
            <a:cs typeface="Kalimati" panose="00000400000000000000" pitchFamily="2"/>
          </a:endParaRPr>
        </a:p>
      </dgm:t>
    </dgm:pt>
    <dgm:pt modelId="{0D050424-E4F6-445A-A3A1-E0866D5159C3}" type="sibTrans" cxnId="{4B94739E-80BF-44A7-88BE-26D7AF16355D}">
      <dgm:prSet custT="1"/>
      <dgm:spPr/>
      <dgm:t>
        <a:bodyPr/>
        <a:lstStyle/>
        <a:p>
          <a:endParaRPr lang="en-US" sz="1400">
            <a:cs typeface="Kalimati" panose="00000400000000000000" pitchFamily="2"/>
          </a:endParaRPr>
        </a:p>
      </dgm:t>
    </dgm:pt>
    <dgm:pt modelId="{0BBA91B4-3015-4D18-AABC-4E05B5843C66}" type="pres">
      <dgm:prSet presAssocID="{DB30E1E4-B044-4305-BBF2-A39414E11418}" presName="cycle" presStyleCnt="0">
        <dgm:presLayoutVars>
          <dgm:dir/>
          <dgm:resizeHandles val="exact"/>
        </dgm:presLayoutVars>
      </dgm:prSet>
      <dgm:spPr/>
    </dgm:pt>
    <dgm:pt modelId="{972AF2C7-BE00-4E25-BD0F-32AEB71D9027}" type="pres">
      <dgm:prSet presAssocID="{C3689886-16BE-4ACF-8BB9-F8DC67CD2A96}" presName="node" presStyleLbl="node1" presStyleIdx="0" presStyleCnt="7">
        <dgm:presLayoutVars>
          <dgm:bulletEnabled val="1"/>
        </dgm:presLayoutVars>
      </dgm:prSet>
      <dgm:spPr/>
    </dgm:pt>
    <dgm:pt modelId="{8A98A310-EEB1-41C6-BA4F-691B8811B90F}" type="pres">
      <dgm:prSet presAssocID="{C9624323-D8D8-4198-AEAB-8184A6542234}" presName="sibTrans" presStyleLbl="sibTrans2D1" presStyleIdx="0" presStyleCnt="7"/>
      <dgm:spPr/>
    </dgm:pt>
    <dgm:pt modelId="{BB460442-2B59-450E-9853-83B60069EBDF}" type="pres">
      <dgm:prSet presAssocID="{C9624323-D8D8-4198-AEAB-8184A6542234}" presName="connectorText" presStyleLbl="sibTrans2D1" presStyleIdx="0" presStyleCnt="7"/>
      <dgm:spPr/>
    </dgm:pt>
    <dgm:pt modelId="{D97FD8E8-2DAB-46CA-AE33-492790CBA533}" type="pres">
      <dgm:prSet presAssocID="{1DACFA14-ADA3-4728-900E-94E5EB2DF3D6}" presName="node" presStyleLbl="node1" presStyleIdx="1" presStyleCnt="7">
        <dgm:presLayoutVars>
          <dgm:bulletEnabled val="1"/>
        </dgm:presLayoutVars>
      </dgm:prSet>
      <dgm:spPr/>
    </dgm:pt>
    <dgm:pt modelId="{20F0BE5C-E012-45B9-8E60-83AABF84BFB1}" type="pres">
      <dgm:prSet presAssocID="{AAABDEED-3757-48F8-AF90-02BC6828B442}" presName="sibTrans" presStyleLbl="sibTrans2D1" presStyleIdx="1" presStyleCnt="7"/>
      <dgm:spPr/>
    </dgm:pt>
    <dgm:pt modelId="{B29FC749-CD16-4CB9-92C4-F2018F0BCD74}" type="pres">
      <dgm:prSet presAssocID="{AAABDEED-3757-48F8-AF90-02BC6828B442}" presName="connectorText" presStyleLbl="sibTrans2D1" presStyleIdx="1" presStyleCnt="7"/>
      <dgm:spPr/>
    </dgm:pt>
    <dgm:pt modelId="{B2D6F8AD-1DCD-4E5F-A54D-6175DE42D2EC}" type="pres">
      <dgm:prSet presAssocID="{25330FE9-3DE9-4692-978C-A89D88EE7EFD}" presName="node" presStyleLbl="node1" presStyleIdx="2" presStyleCnt="7" custRadScaleRad="99432" custRadScaleInc="290">
        <dgm:presLayoutVars>
          <dgm:bulletEnabled val="1"/>
        </dgm:presLayoutVars>
      </dgm:prSet>
      <dgm:spPr/>
    </dgm:pt>
    <dgm:pt modelId="{8E5007B6-2D58-471E-8A26-DF55532912D4}" type="pres">
      <dgm:prSet presAssocID="{9748A08E-BBE5-4759-BAF6-F1CEC3E91761}" presName="sibTrans" presStyleLbl="sibTrans2D1" presStyleIdx="2" presStyleCnt="7"/>
      <dgm:spPr/>
    </dgm:pt>
    <dgm:pt modelId="{7F779BCA-969B-48C2-B024-D18FEA59E291}" type="pres">
      <dgm:prSet presAssocID="{9748A08E-BBE5-4759-BAF6-F1CEC3E91761}" presName="connectorText" presStyleLbl="sibTrans2D1" presStyleIdx="2" presStyleCnt="7"/>
      <dgm:spPr/>
    </dgm:pt>
    <dgm:pt modelId="{1A9D9C35-3B53-4C5C-B2EE-6DEF6C1AF384}" type="pres">
      <dgm:prSet presAssocID="{52295095-DE01-4551-ACF7-C565788EE6B0}" presName="node" presStyleLbl="node1" presStyleIdx="3" presStyleCnt="7">
        <dgm:presLayoutVars>
          <dgm:bulletEnabled val="1"/>
        </dgm:presLayoutVars>
      </dgm:prSet>
      <dgm:spPr/>
    </dgm:pt>
    <dgm:pt modelId="{65D8B69E-6336-4FFA-AEF4-0AA7F9E468B6}" type="pres">
      <dgm:prSet presAssocID="{DFBE5EBE-0938-4F2D-ACC6-B486D549F987}" presName="sibTrans" presStyleLbl="sibTrans2D1" presStyleIdx="3" presStyleCnt="7"/>
      <dgm:spPr/>
    </dgm:pt>
    <dgm:pt modelId="{D0FD5477-793F-471D-B4CC-DD9E0FF8D0C3}" type="pres">
      <dgm:prSet presAssocID="{DFBE5EBE-0938-4F2D-ACC6-B486D549F987}" presName="connectorText" presStyleLbl="sibTrans2D1" presStyleIdx="3" presStyleCnt="7"/>
      <dgm:spPr/>
    </dgm:pt>
    <dgm:pt modelId="{1D7D442C-B9AE-47E1-85D6-EC9A03CC6708}" type="pres">
      <dgm:prSet presAssocID="{9CA41994-9FC5-41B7-9C6C-B27DC008307F}" presName="node" presStyleLbl="node1" presStyleIdx="4" presStyleCnt="7" custScaleX="107380" custScaleY="104845">
        <dgm:presLayoutVars>
          <dgm:bulletEnabled val="1"/>
        </dgm:presLayoutVars>
      </dgm:prSet>
      <dgm:spPr/>
    </dgm:pt>
    <dgm:pt modelId="{1BE96B27-2269-48BA-816E-656ABA57A78E}" type="pres">
      <dgm:prSet presAssocID="{0D050424-E4F6-445A-A3A1-E0866D5159C3}" presName="sibTrans" presStyleLbl="sibTrans2D1" presStyleIdx="4" presStyleCnt="7"/>
      <dgm:spPr/>
    </dgm:pt>
    <dgm:pt modelId="{8A1D7681-504F-4FDC-BC54-951E5E98C019}" type="pres">
      <dgm:prSet presAssocID="{0D050424-E4F6-445A-A3A1-E0866D5159C3}" presName="connectorText" presStyleLbl="sibTrans2D1" presStyleIdx="4" presStyleCnt="7"/>
      <dgm:spPr/>
    </dgm:pt>
    <dgm:pt modelId="{0F35CBB6-3D39-42FE-B830-8B8EE736EF5D}" type="pres">
      <dgm:prSet presAssocID="{925C3E70-D4C4-4207-8F76-D4D61801E818}" presName="node" presStyleLbl="node1" presStyleIdx="5" presStyleCnt="7">
        <dgm:presLayoutVars>
          <dgm:bulletEnabled val="1"/>
        </dgm:presLayoutVars>
      </dgm:prSet>
      <dgm:spPr/>
    </dgm:pt>
    <dgm:pt modelId="{9DE08D84-B973-4FD2-B6AC-BDE3EEB6A04C}" type="pres">
      <dgm:prSet presAssocID="{B53730EB-890D-4CF9-8B7C-C01D91142F8E}" presName="sibTrans" presStyleLbl="sibTrans2D1" presStyleIdx="5" presStyleCnt="7"/>
      <dgm:spPr/>
    </dgm:pt>
    <dgm:pt modelId="{AF65408A-DC89-4711-8BE3-B915430A5E6A}" type="pres">
      <dgm:prSet presAssocID="{B53730EB-890D-4CF9-8B7C-C01D91142F8E}" presName="connectorText" presStyleLbl="sibTrans2D1" presStyleIdx="5" presStyleCnt="7"/>
      <dgm:spPr/>
    </dgm:pt>
    <dgm:pt modelId="{43587196-43BE-4F6F-9B37-65446A24BE32}" type="pres">
      <dgm:prSet presAssocID="{55F41A4F-E4C6-481C-9C76-D4506801598A}" presName="node" presStyleLbl="node1" presStyleIdx="6" presStyleCnt="7">
        <dgm:presLayoutVars>
          <dgm:bulletEnabled val="1"/>
        </dgm:presLayoutVars>
      </dgm:prSet>
      <dgm:spPr/>
    </dgm:pt>
    <dgm:pt modelId="{D9ABA94F-48CA-45A3-AA73-0BDD6EA46A45}" type="pres">
      <dgm:prSet presAssocID="{80B990B1-EBDB-4A01-98E0-A555FD3E4A26}" presName="sibTrans" presStyleLbl="sibTrans2D1" presStyleIdx="6" presStyleCnt="7"/>
      <dgm:spPr/>
    </dgm:pt>
    <dgm:pt modelId="{12974C38-C246-4733-AC39-CD65D85F2B1D}" type="pres">
      <dgm:prSet presAssocID="{80B990B1-EBDB-4A01-98E0-A555FD3E4A26}" presName="connectorText" presStyleLbl="sibTrans2D1" presStyleIdx="6" presStyleCnt="7"/>
      <dgm:spPr/>
    </dgm:pt>
  </dgm:ptLst>
  <dgm:cxnLst>
    <dgm:cxn modelId="{54D2FE01-C871-4172-922D-5BEED294A989}" srcId="{DB30E1E4-B044-4305-BBF2-A39414E11418}" destId="{25330FE9-3DE9-4692-978C-A89D88EE7EFD}" srcOrd="2" destOrd="0" parTransId="{B27F925A-8445-4E6C-8C67-1A6381C913D5}" sibTransId="{9748A08E-BBE5-4759-BAF6-F1CEC3E91761}"/>
    <dgm:cxn modelId="{E4E2A203-2987-4F8B-9CBE-E8156F263F21}" type="presOf" srcId="{0D050424-E4F6-445A-A3A1-E0866D5159C3}" destId="{8A1D7681-504F-4FDC-BC54-951E5E98C019}" srcOrd="1" destOrd="0" presId="urn:microsoft.com/office/officeart/2005/8/layout/cycle2"/>
    <dgm:cxn modelId="{D8016915-B5E9-4286-9771-D9407FF658F6}" type="presOf" srcId="{9748A08E-BBE5-4759-BAF6-F1CEC3E91761}" destId="{7F779BCA-969B-48C2-B024-D18FEA59E291}" srcOrd="1" destOrd="0" presId="urn:microsoft.com/office/officeart/2005/8/layout/cycle2"/>
    <dgm:cxn modelId="{D0ED841A-FF58-4F77-85CD-BB733FB9990E}" type="presOf" srcId="{DFBE5EBE-0938-4F2D-ACC6-B486D549F987}" destId="{D0FD5477-793F-471D-B4CC-DD9E0FF8D0C3}" srcOrd="1" destOrd="0" presId="urn:microsoft.com/office/officeart/2005/8/layout/cycle2"/>
    <dgm:cxn modelId="{06A9A91D-D91E-4D68-A73E-617FD4818F57}" type="presOf" srcId="{AAABDEED-3757-48F8-AF90-02BC6828B442}" destId="{B29FC749-CD16-4CB9-92C4-F2018F0BCD74}" srcOrd="1" destOrd="0" presId="urn:microsoft.com/office/officeart/2005/8/layout/cycle2"/>
    <dgm:cxn modelId="{3B3C1B20-9D48-48D8-978C-6C2D15F94351}" type="presOf" srcId="{0D050424-E4F6-445A-A3A1-E0866D5159C3}" destId="{1BE96B27-2269-48BA-816E-656ABA57A78E}" srcOrd="0" destOrd="0" presId="urn:microsoft.com/office/officeart/2005/8/layout/cycle2"/>
    <dgm:cxn modelId="{69F20A28-57EE-4738-8FA4-56947793CE61}" type="presOf" srcId="{C9624323-D8D8-4198-AEAB-8184A6542234}" destId="{8A98A310-EEB1-41C6-BA4F-691B8811B90F}" srcOrd="0" destOrd="0" presId="urn:microsoft.com/office/officeart/2005/8/layout/cycle2"/>
    <dgm:cxn modelId="{4102D72F-E07B-45E6-93A5-863E1C3C320E}" srcId="{DB30E1E4-B044-4305-BBF2-A39414E11418}" destId="{925C3E70-D4C4-4207-8F76-D4D61801E818}" srcOrd="5" destOrd="0" parTransId="{2182BEFF-FD83-4F4A-BEBD-DD9DDEAD6EDD}" sibTransId="{B53730EB-890D-4CF9-8B7C-C01D91142F8E}"/>
    <dgm:cxn modelId="{DADF273B-BD19-4E09-840A-34729D5742AB}" type="presOf" srcId="{80B990B1-EBDB-4A01-98E0-A555FD3E4A26}" destId="{12974C38-C246-4733-AC39-CD65D85F2B1D}" srcOrd="1" destOrd="0" presId="urn:microsoft.com/office/officeart/2005/8/layout/cycle2"/>
    <dgm:cxn modelId="{33D0F263-BF83-4B7E-8CBF-C844C2817972}" srcId="{DB30E1E4-B044-4305-BBF2-A39414E11418}" destId="{C3689886-16BE-4ACF-8BB9-F8DC67CD2A96}" srcOrd="0" destOrd="0" parTransId="{6BE84F2A-D5B7-44C8-AB64-4ADE2991C022}" sibTransId="{C9624323-D8D8-4198-AEAB-8184A6542234}"/>
    <dgm:cxn modelId="{A4BE0250-21A8-4329-8398-CDFE1C1F4422}" srcId="{DB30E1E4-B044-4305-BBF2-A39414E11418}" destId="{52295095-DE01-4551-ACF7-C565788EE6B0}" srcOrd="3" destOrd="0" parTransId="{FBF51515-9CAC-4BEF-ADB2-D3170B0D0E88}" sibTransId="{DFBE5EBE-0938-4F2D-ACC6-B486D549F987}"/>
    <dgm:cxn modelId="{885E2974-43E9-4523-8E2B-F7E86E64FA9E}" type="presOf" srcId="{B53730EB-890D-4CF9-8B7C-C01D91142F8E}" destId="{AF65408A-DC89-4711-8BE3-B915430A5E6A}" srcOrd="1" destOrd="0" presId="urn:microsoft.com/office/officeart/2005/8/layout/cycle2"/>
    <dgm:cxn modelId="{B5D52D74-88E3-4741-98E0-9D00F2CC4FDD}" type="presOf" srcId="{55F41A4F-E4C6-481C-9C76-D4506801598A}" destId="{43587196-43BE-4F6F-9B37-65446A24BE32}" srcOrd="0" destOrd="0" presId="urn:microsoft.com/office/officeart/2005/8/layout/cycle2"/>
    <dgm:cxn modelId="{41729E56-2E7B-439E-85FD-F934FEB619F5}" type="presOf" srcId="{52295095-DE01-4551-ACF7-C565788EE6B0}" destId="{1A9D9C35-3B53-4C5C-B2EE-6DEF6C1AF384}" srcOrd="0" destOrd="0" presId="urn:microsoft.com/office/officeart/2005/8/layout/cycle2"/>
    <dgm:cxn modelId="{13EDD07C-5A88-4228-9871-3D0667136DD5}" type="presOf" srcId="{25330FE9-3DE9-4692-978C-A89D88EE7EFD}" destId="{B2D6F8AD-1DCD-4E5F-A54D-6175DE42D2EC}" srcOrd="0" destOrd="0" presId="urn:microsoft.com/office/officeart/2005/8/layout/cycle2"/>
    <dgm:cxn modelId="{6A6CE17D-87D3-4DA6-BAFE-5C9401EABBD5}" srcId="{DB30E1E4-B044-4305-BBF2-A39414E11418}" destId="{1DACFA14-ADA3-4728-900E-94E5EB2DF3D6}" srcOrd="1" destOrd="0" parTransId="{82A6DF94-CC43-488D-AEE6-FAF8B8C29F65}" sibTransId="{AAABDEED-3757-48F8-AF90-02BC6828B442}"/>
    <dgm:cxn modelId="{9185A882-054F-4413-8B7C-AC923DCF478B}" type="presOf" srcId="{9748A08E-BBE5-4759-BAF6-F1CEC3E91761}" destId="{8E5007B6-2D58-471E-8A26-DF55532912D4}" srcOrd="0" destOrd="0" presId="urn:microsoft.com/office/officeart/2005/8/layout/cycle2"/>
    <dgm:cxn modelId="{C1838C83-D5CC-46EB-B9CF-13F3DBE5D28C}" type="presOf" srcId="{B53730EB-890D-4CF9-8B7C-C01D91142F8E}" destId="{9DE08D84-B973-4FD2-B6AC-BDE3EEB6A04C}" srcOrd="0" destOrd="0" presId="urn:microsoft.com/office/officeart/2005/8/layout/cycle2"/>
    <dgm:cxn modelId="{6224158E-B53E-4E50-A4DE-272625435DB9}" type="presOf" srcId="{925C3E70-D4C4-4207-8F76-D4D61801E818}" destId="{0F35CBB6-3D39-42FE-B830-8B8EE736EF5D}" srcOrd="0" destOrd="0" presId="urn:microsoft.com/office/officeart/2005/8/layout/cycle2"/>
    <dgm:cxn modelId="{6B168094-4180-4389-95AE-E544A6D2DD0F}" type="presOf" srcId="{C3689886-16BE-4ACF-8BB9-F8DC67CD2A96}" destId="{972AF2C7-BE00-4E25-BD0F-32AEB71D9027}" srcOrd="0" destOrd="0" presId="urn:microsoft.com/office/officeart/2005/8/layout/cycle2"/>
    <dgm:cxn modelId="{4B94739E-80BF-44A7-88BE-26D7AF16355D}" srcId="{DB30E1E4-B044-4305-BBF2-A39414E11418}" destId="{9CA41994-9FC5-41B7-9C6C-B27DC008307F}" srcOrd="4" destOrd="0" parTransId="{235201BB-27B8-4467-A037-2DDA38C13899}" sibTransId="{0D050424-E4F6-445A-A3A1-E0866D5159C3}"/>
    <dgm:cxn modelId="{435FD09E-2FFA-49D1-9CD0-F71BB7188351}" type="presOf" srcId="{DFBE5EBE-0938-4F2D-ACC6-B486D549F987}" destId="{65D8B69E-6336-4FFA-AEF4-0AA7F9E468B6}" srcOrd="0" destOrd="0" presId="urn:microsoft.com/office/officeart/2005/8/layout/cycle2"/>
    <dgm:cxn modelId="{42AA94C2-3E80-450B-9388-634E45ED17D7}" type="presOf" srcId="{9CA41994-9FC5-41B7-9C6C-B27DC008307F}" destId="{1D7D442C-B9AE-47E1-85D6-EC9A03CC6708}" srcOrd="0" destOrd="0" presId="urn:microsoft.com/office/officeart/2005/8/layout/cycle2"/>
    <dgm:cxn modelId="{F5B6CFC2-09EB-4A5C-92C2-5F3704EE15B6}" srcId="{DB30E1E4-B044-4305-BBF2-A39414E11418}" destId="{55F41A4F-E4C6-481C-9C76-D4506801598A}" srcOrd="6" destOrd="0" parTransId="{114680C4-906F-4230-8F32-EC2F8394F0BD}" sibTransId="{80B990B1-EBDB-4A01-98E0-A555FD3E4A26}"/>
    <dgm:cxn modelId="{C810E1C3-A89F-4AF8-9CAA-E718BA5851D7}" type="presOf" srcId="{1DACFA14-ADA3-4728-900E-94E5EB2DF3D6}" destId="{D97FD8E8-2DAB-46CA-AE33-492790CBA533}" srcOrd="0" destOrd="0" presId="urn:microsoft.com/office/officeart/2005/8/layout/cycle2"/>
    <dgm:cxn modelId="{A9925BE4-0205-4F38-9EB1-ED213ADD9416}" type="presOf" srcId="{AAABDEED-3757-48F8-AF90-02BC6828B442}" destId="{20F0BE5C-E012-45B9-8E60-83AABF84BFB1}" srcOrd="0" destOrd="0" presId="urn:microsoft.com/office/officeart/2005/8/layout/cycle2"/>
    <dgm:cxn modelId="{411A2AE5-82EE-47D4-8756-FAD62AC6C3B2}" type="presOf" srcId="{C9624323-D8D8-4198-AEAB-8184A6542234}" destId="{BB460442-2B59-450E-9853-83B60069EBDF}" srcOrd="1" destOrd="0" presId="urn:microsoft.com/office/officeart/2005/8/layout/cycle2"/>
    <dgm:cxn modelId="{E81AF0EA-42A7-4172-8888-B7682B16337E}" type="presOf" srcId="{DB30E1E4-B044-4305-BBF2-A39414E11418}" destId="{0BBA91B4-3015-4D18-AABC-4E05B5843C66}" srcOrd="0" destOrd="0" presId="urn:microsoft.com/office/officeart/2005/8/layout/cycle2"/>
    <dgm:cxn modelId="{E020A3F3-4654-493F-9955-F231F5F72170}" type="presOf" srcId="{80B990B1-EBDB-4A01-98E0-A555FD3E4A26}" destId="{D9ABA94F-48CA-45A3-AA73-0BDD6EA46A45}" srcOrd="0" destOrd="0" presId="urn:microsoft.com/office/officeart/2005/8/layout/cycle2"/>
    <dgm:cxn modelId="{36377703-B01E-400B-8B1E-3023C576A32C}" type="presParOf" srcId="{0BBA91B4-3015-4D18-AABC-4E05B5843C66}" destId="{972AF2C7-BE00-4E25-BD0F-32AEB71D9027}" srcOrd="0" destOrd="0" presId="urn:microsoft.com/office/officeart/2005/8/layout/cycle2"/>
    <dgm:cxn modelId="{CF4C1323-F2FD-4D22-AFD7-2F4366D48C0E}" type="presParOf" srcId="{0BBA91B4-3015-4D18-AABC-4E05B5843C66}" destId="{8A98A310-EEB1-41C6-BA4F-691B8811B90F}" srcOrd="1" destOrd="0" presId="urn:microsoft.com/office/officeart/2005/8/layout/cycle2"/>
    <dgm:cxn modelId="{0405DE2A-C64F-4D5E-A51F-FD2CF5751075}" type="presParOf" srcId="{8A98A310-EEB1-41C6-BA4F-691B8811B90F}" destId="{BB460442-2B59-450E-9853-83B60069EBDF}" srcOrd="0" destOrd="0" presId="urn:microsoft.com/office/officeart/2005/8/layout/cycle2"/>
    <dgm:cxn modelId="{1A591F7A-9EE8-43AD-9489-413E446C2CBE}" type="presParOf" srcId="{0BBA91B4-3015-4D18-AABC-4E05B5843C66}" destId="{D97FD8E8-2DAB-46CA-AE33-492790CBA533}" srcOrd="2" destOrd="0" presId="urn:microsoft.com/office/officeart/2005/8/layout/cycle2"/>
    <dgm:cxn modelId="{C90D6FB0-23E4-448E-831F-75FCA3F12141}" type="presParOf" srcId="{0BBA91B4-3015-4D18-AABC-4E05B5843C66}" destId="{20F0BE5C-E012-45B9-8E60-83AABF84BFB1}" srcOrd="3" destOrd="0" presId="urn:microsoft.com/office/officeart/2005/8/layout/cycle2"/>
    <dgm:cxn modelId="{4F016ADE-8A58-4F26-B6B5-6C4DC3901EB9}" type="presParOf" srcId="{20F0BE5C-E012-45B9-8E60-83AABF84BFB1}" destId="{B29FC749-CD16-4CB9-92C4-F2018F0BCD74}" srcOrd="0" destOrd="0" presId="urn:microsoft.com/office/officeart/2005/8/layout/cycle2"/>
    <dgm:cxn modelId="{502AF3F3-E0EF-4A85-B9BF-E6DF81977AE4}" type="presParOf" srcId="{0BBA91B4-3015-4D18-AABC-4E05B5843C66}" destId="{B2D6F8AD-1DCD-4E5F-A54D-6175DE42D2EC}" srcOrd="4" destOrd="0" presId="urn:microsoft.com/office/officeart/2005/8/layout/cycle2"/>
    <dgm:cxn modelId="{EBFF6076-96E1-438E-A20D-3D1B5CC0652F}" type="presParOf" srcId="{0BBA91B4-3015-4D18-AABC-4E05B5843C66}" destId="{8E5007B6-2D58-471E-8A26-DF55532912D4}" srcOrd="5" destOrd="0" presId="urn:microsoft.com/office/officeart/2005/8/layout/cycle2"/>
    <dgm:cxn modelId="{63EC39FD-F8C0-498E-87BA-F597FDF46EB0}" type="presParOf" srcId="{8E5007B6-2D58-471E-8A26-DF55532912D4}" destId="{7F779BCA-969B-48C2-B024-D18FEA59E291}" srcOrd="0" destOrd="0" presId="urn:microsoft.com/office/officeart/2005/8/layout/cycle2"/>
    <dgm:cxn modelId="{9E824EED-4F53-463B-BFA4-19218289355B}" type="presParOf" srcId="{0BBA91B4-3015-4D18-AABC-4E05B5843C66}" destId="{1A9D9C35-3B53-4C5C-B2EE-6DEF6C1AF384}" srcOrd="6" destOrd="0" presId="urn:microsoft.com/office/officeart/2005/8/layout/cycle2"/>
    <dgm:cxn modelId="{91C2B670-DB7D-4C44-91B8-47F9A840CAD0}" type="presParOf" srcId="{0BBA91B4-3015-4D18-AABC-4E05B5843C66}" destId="{65D8B69E-6336-4FFA-AEF4-0AA7F9E468B6}" srcOrd="7" destOrd="0" presId="urn:microsoft.com/office/officeart/2005/8/layout/cycle2"/>
    <dgm:cxn modelId="{9218DE70-40D6-43EA-86DA-36D20DFCA414}" type="presParOf" srcId="{65D8B69E-6336-4FFA-AEF4-0AA7F9E468B6}" destId="{D0FD5477-793F-471D-B4CC-DD9E0FF8D0C3}" srcOrd="0" destOrd="0" presId="urn:microsoft.com/office/officeart/2005/8/layout/cycle2"/>
    <dgm:cxn modelId="{CB5D0114-A15A-4EAB-A8D4-F09B0769E517}" type="presParOf" srcId="{0BBA91B4-3015-4D18-AABC-4E05B5843C66}" destId="{1D7D442C-B9AE-47E1-85D6-EC9A03CC6708}" srcOrd="8" destOrd="0" presId="urn:microsoft.com/office/officeart/2005/8/layout/cycle2"/>
    <dgm:cxn modelId="{7C82073F-014F-41FF-BA26-7CCADF3B763B}" type="presParOf" srcId="{0BBA91B4-3015-4D18-AABC-4E05B5843C66}" destId="{1BE96B27-2269-48BA-816E-656ABA57A78E}" srcOrd="9" destOrd="0" presId="urn:microsoft.com/office/officeart/2005/8/layout/cycle2"/>
    <dgm:cxn modelId="{8182955F-E35C-4D22-8FA8-00B41DA2F176}" type="presParOf" srcId="{1BE96B27-2269-48BA-816E-656ABA57A78E}" destId="{8A1D7681-504F-4FDC-BC54-951E5E98C019}" srcOrd="0" destOrd="0" presId="urn:microsoft.com/office/officeart/2005/8/layout/cycle2"/>
    <dgm:cxn modelId="{B1F80394-B434-402D-ACFC-BE53C7D627FF}" type="presParOf" srcId="{0BBA91B4-3015-4D18-AABC-4E05B5843C66}" destId="{0F35CBB6-3D39-42FE-B830-8B8EE736EF5D}" srcOrd="10" destOrd="0" presId="urn:microsoft.com/office/officeart/2005/8/layout/cycle2"/>
    <dgm:cxn modelId="{305F8EE0-47EA-49AE-9A31-13EE2D18AA7F}" type="presParOf" srcId="{0BBA91B4-3015-4D18-AABC-4E05B5843C66}" destId="{9DE08D84-B973-4FD2-B6AC-BDE3EEB6A04C}" srcOrd="11" destOrd="0" presId="urn:microsoft.com/office/officeart/2005/8/layout/cycle2"/>
    <dgm:cxn modelId="{7CFF6C50-B239-488E-BB90-682EA148C070}" type="presParOf" srcId="{9DE08D84-B973-4FD2-B6AC-BDE3EEB6A04C}" destId="{AF65408A-DC89-4711-8BE3-B915430A5E6A}" srcOrd="0" destOrd="0" presId="urn:microsoft.com/office/officeart/2005/8/layout/cycle2"/>
    <dgm:cxn modelId="{A4EB0370-D720-4E2F-A193-2052DF608091}" type="presParOf" srcId="{0BBA91B4-3015-4D18-AABC-4E05B5843C66}" destId="{43587196-43BE-4F6F-9B37-65446A24BE32}" srcOrd="12" destOrd="0" presId="urn:microsoft.com/office/officeart/2005/8/layout/cycle2"/>
    <dgm:cxn modelId="{39ABA53F-74C4-4C51-B926-C3A91EE8193C}" type="presParOf" srcId="{0BBA91B4-3015-4D18-AABC-4E05B5843C66}" destId="{D9ABA94F-48CA-45A3-AA73-0BDD6EA46A45}" srcOrd="13" destOrd="0" presId="urn:microsoft.com/office/officeart/2005/8/layout/cycle2"/>
    <dgm:cxn modelId="{D8AEDF08-E69E-46DA-9409-244128A4F8B1}" type="presParOf" srcId="{D9ABA94F-48CA-45A3-AA73-0BDD6EA46A45}" destId="{12974C38-C246-4733-AC39-CD65D85F2B1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AF2C7-BE00-4E25-BD0F-32AEB71D9027}">
      <dsp:nvSpPr>
        <dsp:cNvPr id="0" name=""/>
        <dsp:cNvSpPr/>
      </dsp:nvSpPr>
      <dsp:spPr>
        <a:xfrm>
          <a:off x="5064751" y="-17070"/>
          <a:ext cx="1512035" cy="1512035"/>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e-NP" sz="1400" b="1" kern="1200" dirty="0">
              <a:cs typeface="Kalimati" panose="00000400000000000000" pitchFamily="2"/>
            </a:rPr>
            <a:t>पहिलो चरण:</a:t>
          </a:r>
          <a:r>
            <a:rPr lang="en-US" sz="1400" b="1" kern="1200" dirty="0">
              <a:cs typeface="Kalimati" panose="00000400000000000000" pitchFamily="2"/>
            </a:rPr>
            <a:t> </a:t>
          </a:r>
          <a:r>
            <a:rPr lang="ne-NP" sz="1400" b="1" kern="1200" dirty="0">
              <a:cs typeface="Kalimati" panose="00000400000000000000" pitchFamily="2"/>
            </a:rPr>
            <a:t>केन्द्रबाट जाने अनुदान र बजेट मार्गदर्शन</a:t>
          </a:r>
          <a:r>
            <a:rPr lang="en-US" sz="1400" b="1" kern="1200" dirty="0">
              <a:cs typeface="Kalimati" panose="00000400000000000000" pitchFamily="2"/>
            </a:rPr>
            <a:t> </a:t>
          </a:r>
          <a:endParaRPr lang="en-US" sz="1400" kern="1200" dirty="0">
            <a:cs typeface="Kalimati" panose="00000400000000000000" pitchFamily="2"/>
          </a:endParaRPr>
        </a:p>
      </dsp:txBody>
      <dsp:txXfrm>
        <a:off x="5286183" y="204362"/>
        <a:ext cx="1069171" cy="1069171"/>
      </dsp:txXfrm>
    </dsp:sp>
    <dsp:sp modelId="{8A98A310-EEB1-41C6-BA4F-691B8811B90F}">
      <dsp:nvSpPr>
        <dsp:cNvPr id="0" name=""/>
        <dsp:cNvSpPr/>
      </dsp:nvSpPr>
      <dsp:spPr>
        <a:xfrm rot="1542857">
          <a:off x="6632704" y="971853"/>
          <a:ext cx="403073" cy="51031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Kalimati" panose="00000400000000000000" pitchFamily="2"/>
          </a:endParaRPr>
        </a:p>
      </dsp:txBody>
      <dsp:txXfrm>
        <a:off x="6638692" y="1047682"/>
        <a:ext cx="282151" cy="306188"/>
      </dsp:txXfrm>
    </dsp:sp>
    <dsp:sp modelId="{D97FD8E8-2DAB-46CA-AE33-492790CBA533}">
      <dsp:nvSpPr>
        <dsp:cNvPr id="0" name=""/>
        <dsp:cNvSpPr/>
      </dsp:nvSpPr>
      <dsp:spPr>
        <a:xfrm>
          <a:off x="7112250" y="968952"/>
          <a:ext cx="1512035" cy="1512035"/>
        </a:xfrm>
        <a:prstGeom prst="ellipse">
          <a:avLst/>
        </a:prstGeom>
        <a:solidFill>
          <a:schemeClr val="accent4">
            <a:hueOff val="443127"/>
            <a:satOff val="160"/>
            <a:lumOff val="-130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e-NP" sz="1400" b="1" kern="1200" dirty="0">
              <a:cs typeface="Kalimati" panose="00000400000000000000" pitchFamily="2"/>
            </a:rPr>
            <a:t>दोस्रो चरण:</a:t>
          </a:r>
          <a:r>
            <a:rPr lang="en-US" sz="1400" b="1" kern="1200" dirty="0">
              <a:cs typeface="Kalimati" panose="00000400000000000000" pitchFamily="2"/>
            </a:rPr>
            <a:t> </a:t>
          </a:r>
          <a:r>
            <a:rPr lang="ne-NP" sz="1400" b="1" kern="1200" dirty="0">
              <a:cs typeface="Kalimati" panose="00000400000000000000" pitchFamily="2"/>
            </a:rPr>
            <a:t>स्रोत अनुमान र क्षेत्रगत सीमा निर्धारण</a:t>
          </a:r>
          <a:endParaRPr lang="en-US" sz="1400" kern="1200" dirty="0">
            <a:cs typeface="Kalimati" panose="00000400000000000000" pitchFamily="2"/>
          </a:endParaRPr>
        </a:p>
      </dsp:txBody>
      <dsp:txXfrm>
        <a:off x="7333682" y="1190384"/>
        <a:ext cx="1069171" cy="1069171"/>
      </dsp:txXfrm>
    </dsp:sp>
    <dsp:sp modelId="{20F0BE5C-E012-45B9-8E60-83AABF84BFB1}">
      <dsp:nvSpPr>
        <dsp:cNvPr id="0" name=""/>
        <dsp:cNvSpPr/>
      </dsp:nvSpPr>
      <dsp:spPr>
        <a:xfrm rot="4651106">
          <a:off x="7910381" y="2566509"/>
          <a:ext cx="401296" cy="510312"/>
        </a:xfrm>
        <a:prstGeom prst="rightArrow">
          <a:avLst>
            <a:gd name="adj1" fmla="val 60000"/>
            <a:gd name="adj2" fmla="val 50000"/>
          </a:avLst>
        </a:prstGeom>
        <a:solidFill>
          <a:schemeClr val="accent4">
            <a:hueOff val="443127"/>
            <a:satOff val="160"/>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Kalimati" panose="00000400000000000000" pitchFamily="2"/>
          </a:endParaRPr>
        </a:p>
      </dsp:txBody>
      <dsp:txXfrm>
        <a:off x="7957566" y="2609799"/>
        <a:ext cx="280907" cy="306188"/>
      </dsp:txXfrm>
    </dsp:sp>
    <dsp:sp modelId="{B2D6F8AD-1DCD-4E5F-A54D-6175DE42D2EC}">
      <dsp:nvSpPr>
        <dsp:cNvPr id="0" name=""/>
        <dsp:cNvSpPr/>
      </dsp:nvSpPr>
      <dsp:spPr>
        <a:xfrm>
          <a:off x="7602682" y="3184521"/>
          <a:ext cx="1512035" cy="1512035"/>
        </a:xfrm>
        <a:prstGeom prst="ellipse">
          <a:avLst/>
        </a:prstGeom>
        <a:solidFill>
          <a:schemeClr val="accent4">
            <a:hueOff val="886254"/>
            <a:satOff val="321"/>
            <a:lumOff val="-26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e-NP" sz="1400" b="1" kern="1200" dirty="0">
              <a:cs typeface="Kalimati" panose="00000400000000000000" pitchFamily="2"/>
            </a:rPr>
            <a:t>तेस्रो चरण:</a:t>
          </a:r>
          <a:r>
            <a:rPr lang="en-US" sz="1400" b="1" kern="1200" dirty="0">
              <a:cs typeface="Kalimati" panose="00000400000000000000" pitchFamily="2"/>
            </a:rPr>
            <a:t> </a:t>
          </a:r>
          <a:r>
            <a:rPr lang="ne-NP" sz="1400" b="1" kern="1200" dirty="0">
              <a:cs typeface="Kalimati" panose="00000400000000000000" pitchFamily="2"/>
            </a:rPr>
            <a:t>बस्तीबाट योजना छनौट</a:t>
          </a:r>
          <a:r>
            <a:rPr lang="en-US" sz="1400" b="1" kern="1200" dirty="0">
              <a:cs typeface="Kalimati" panose="00000400000000000000" pitchFamily="2"/>
            </a:rPr>
            <a:t>  </a:t>
          </a:r>
          <a:endParaRPr lang="en-US" sz="1400" kern="1200" dirty="0">
            <a:cs typeface="Kalimati" panose="00000400000000000000" pitchFamily="2"/>
          </a:endParaRPr>
        </a:p>
      </dsp:txBody>
      <dsp:txXfrm>
        <a:off x="7824114" y="3405953"/>
        <a:ext cx="1069171" cy="1069171"/>
      </dsp:txXfrm>
    </dsp:sp>
    <dsp:sp modelId="{8E5007B6-2D58-471E-8A26-DF55532912D4}">
      <dsp:nvSpPr>
        <dsp:cNvPr id="0" name=""/>
        <dsp:cNvSpPr/>
      </dsp:nvSpPr>
      <dsp:spPr>
        <a:xfrm rot="7696158">
          <a:off x="7465825" y="4564918"/>
          <a:ext cx="398051" cy="510312"/>
        </a:xfrm>
        <a:prstGeom prst="rightArrow">
          <a:avLst>
            <a:gd name="adj1" fmla="val 60000"/>
            <a:gd name="adj2" fmla="val 50000"/>
          </a:avLst>
        </a:prstGeom>
        <a:solidFill>
          <a:schemeClr val="accent4">
            <a:hueOff val="886254"/>
            <a:satOff val="321"/>
            <a:lumOff val="-26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Kalimati" panose="00000400000000000000" pitchFamily="2"/>
          </a:endParaRPr>
        </a:p>
      </dsp:txBody>
      <dsp:txXfrm rot="10800000">
        <a:off x="7562513" y="4620103"/>
        <a:ext cx="278636" cy="306188"/>
      </dsp:txXfrm>
    </dsp:sp>
    <dsp:sp modelId="{1A9D9C35-3B53-4C5C-B2EE-6DEF6C1AF384}">
      <dsp:nvSpPr>
        <dsp:cNvPr id="0" name=""/>
        <dsp:cNvSpPr/>
      </dsp:nvSpPr>
      <dsp:spPr>
        <a:xfrm>
          <a:off x="6201027" y="4961281"/>
          <a:ext cx="1512035" cy="1512035"/>
        </a:xfrm>
        <a:prstGeom prst="ellipse">
          <a:avLst/>
        </a:prstGeom>
        <a:solidFill>
          <a:schemeClr val="accent4">
            <a:hueOff val="1329380"/>
            <a:satOff val="481"/>
            <a:lumOff val="-39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e-NP" sz="1400" b="1" kern="1200" dirty="0">
              <a:cs typeface="Kalimati" panose="00000400000000000000" pitchFamily="2"/>
            </a:rPr>
            <a:t>चौथो चरण:</a:t>
          </a:r>
          <a:r>
            <a:rPr lang="en-US" sz="1400" b="1" kern="1200" dirty="0">
              <a:cs typeface="Kalimati" panose="00000400000000000000" pitchFamily="2"/>
            </a:rPr>
            <a:t> </a:t>
          </a:r>
          <a:r>
            <a:rPr lang="ne-NP" sz="1400" b="1" kern="1200" dirty="0">
              <a:cs typeface="Kalimati" panose="00000400000000000000" pitchFamily="2"/>
            </a:rPr>
            <a:t>वडाबाट योजना छनौट</a:t>
          </a:r>
          <a:endParaRPr lang="en-US" sz="1400" kern="1200" dirty="0">
            <a:cs typeface="Kalimati" panose="00000400000000000000" pitchFamily="2"/>
          </a:endParaRPr>
        </a:p>
      </dsp:txBody>
      <dsp:txXfrm>
        <a:off x="6422459" y="5182713"/>
        <a:ext cx="1069171" cy="1069171"/>
      </dsp:txXfrm>
    </dsp:sp>
    <dsp:sp modelId="{65D8B69E-6336-4FFA-AEF4-0AA7F9E468B6}">
      <dsp:nvSpPr>
        <dsp:cNvPr id="0" name=""/>
        <dsp:cNvSpPr/>
      </dsp:nvSpPr>
      <dsp:spPr>
        <a:xfrm rot="10800000">
          <a:off x="5672485" y="5462142"/>
          <a:ext cx="373503" cy="510312"/>
        </a:xfrm>
        <a:prstGeom prst="rightArrow">
          <a:avLst>
            <a:gd name="adj1" fmla="val 60000"/>
            <a:gd name="adj2" fmla="val 50000"/>
          </a:avLst>
        </a:prstGeom>
        <a:solidFill>
          <a:schemeClr val="accent4">
            <a:hueOff val="1329380"/>
            <a:satOff val="481"/>
            <a:lumOff val="-39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Kalimati" panose="00000400000000000000" pitchFamily="2"/>
          </a:endParaRPr>
        </a:p>
      </dsp:txBody>
      <dsp:txXfrm rot="10800000">
        <a:off x="5784536" y="5564204"/>
        <a:ext cx="261452" cy="306188"/>
      </dsp:txXfrm>
    </dsp:sp>
    <dsp:sp modelId="{1D7D442C-B9AE-47E1-85D6-EC9A03CC6708}">
      <dsp:nvSpPr>
        <dsp:cNvPr id="0" name=""/>
        <dsp:cNvSpPr/>
      </dsp:nvSpPr>
      <dsp:spPr>
        <a:xfrm>
          <a:off x="3872681" y="4924651"/>
          <a:ext cx="1623624" cy="1585293"/>
        </a:xfrm>
        <a:prstGeom prst="ellipse">
          <a:avLst/>
        </a:prstGeom>
        <a:solidFill>
          <a:schemeClr val="accent4">
            <a:hueOff val="1772507"/>
            <a:satOff val="641"/>
            <a:lumOff val="-52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e-NP" sz="1400" b="1" kern="1200" dirty="0">
              <a:cs typeface="Kalimati" panose="00000400000000000000" pitchFamily="2"/>
            </a:rPr>
            <a:t>पाँचौं चरण:</a:t>
          </a:r>
          <a:r>
            <a:rPr lang="en-US" sz="1400" b="1" kern="1200" dirty="0">
              <a:cs typeface="Kalimati" panose="00000400000000000000" pitchFamily="2"/>
            </a:rPr>
            <a:t> </a:t>
          </a:r>
          <a:r>
            <a:rPr lang="ne-NP" sz="1400" b="1" kern="1200" dirty="0">
              <a:cs typeface="Kalimati" panose="00000400000000000000" pitchFamily="2"/>
            </a:rPr>
            <a:t>विषयगत समितिमा छलफल र एकीकृत योजना तर्जुमा</a:t>
          </a:r>
          <a:endParaRPr lang="en-US" sz="1400" kern="1200" dirty="0">
            <a:cs typeface="Kalimati" panose="00000400000000000000" pitchFamily="2"/>
          </a:endParaRPr>
        </a:p>
      </dsp:txBody>
      <dsp:txXfrm>
        <a:off x="4110455" y="5156812"/>
        <a:ext cx="1148076" cy="1120971"/>
      </dsp:txXfrm>
    </dsp:sp>
    <dsp:sp modelId="{1BE96B27-2269-48BA-816E-656ABA57A78E}">
      <dsp:nvSpPr>
        <dsp:cNvPr id="0" name=""/>
        <dsp:cNvSpPr/>
      </dsp:nvSpPr>
      <dsp:spPr>
        <a:xfrm rot="13885714">
          <a:off x="3779148" y="4565002"/>
          <a:ext cx="379798" cy="510312"/>
        </a:xfrm>
        <a:prstGeom prst="rightArrow">
          <a:avLst>
            <a:gd name="adj1" fmla="val 60000"/>
            <a:gd name="adj2" fmla="val 50000"/>
          </a:avLst>
        </a:prstGeom>
        <a:solidFill>
          <a:schemeClr val="accent4">
            <a:hueOff val="1772507"/>
            <a:satOff val="641"/>
            <a:lumOff val="-5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Kalimati" panose="00000400000000000000" pitchFamily="2"/>
          </a:endParaRPr>
        </a:p>
      </dsp:txBody>
      <dsp:txXfrm rot="10800000">
        <a:off x="3871637" y="4711605"/>
        <a:ext cx="265859" cy="306188"/>
      </dsp:txXfrm>
    </dsp:sp>
    <dsp:sp modelId="{0F35CBB6-3D39-42FE-B830-8B8EE736EF5D}">
      <dsp:nvSpPr>
        <dsp:cNvPr id="0" name=""/>
        <dsp:cNvSpPr/>
      </dsp:nvSpPr>
      <dsp:spPr>
        <a:xfrm>
          <a:off x="2511561" y="3184527"/>
          <a:ext cx="1512035" cy="1512035"/>
        </a:xfrm>
        <a:prstGeom prst="ellipse">
          <a:avLst/>
        </a:prstGeom>
        <a:solidFill>
          <a:schemeClr val="accent4">
            <a:hueOff val="2215634"/>
            <a:satOff val="802"/>
            <a:lumOff val="-65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e-NP" sz="1400" b="1" kern="1200" dirty="0">
              <a:cs typeface="Kalimati" panose="00000400000000000000" pitchFamily="2"/>
            </a:rPr>
            <a:t>छैटौं चरण:</a:t>
          </a:r>
          <a:r>
            <a:rPr lang="en-US" sz="1400" b="1" kern="1200" dirty="0">
              <a:cs typeface="Kalimati" panose="00000400000000000000" pitchFamily="2"/>
            </a:rPr>
            <a:t> </a:t>
          </a:r>
          <a:r>
            <a:rPr lang="ne-NP" sz="1400" b="1" kern="1200" dirty="0">
              <a:cs typeface="Kalimati" panose="00000400000000000000" pitchFamily="2"/>
            </a:rPr>
            <a:t>कार्यपालिकाले बजेट पारित गर्ने</a:t>
          </a:r>
          <a:endParaRPr lang="en-US" sz="1400" kern="1200" dirty="0">
            <a:cs typeface="Kalimati" panose="00000400000000000000" pitchFamily="2"/>
          </a:endParaRPr>
        </a:p>
      </dsp:txBody>
      <dsp:txXfrm>
        <a:off x="2732993" y="3405959"/>
        <a:ext cx="1069171" cy="1069171"/>
      </dsp:txXfrm>
    </dsp:sp>
    <dsp:sp modelId="{9DE08D84-B973-4FD2-B6AC-BDE3EEB6A04C}">
      <dsp:nvSpPr>
        <dsp:cNvPr id="0" name=""/>
        <dsp:cNvSpPr/>
      </dsp:nvSpPr>
      <dsp:spPr>
        <a:xfrm rot="16971429">
          <a:off x="3316349" y="2588723"/>
          <a:ext cx="403073" cy="510312"/>
        </a:xfrm>
        <a:prstGeom prst="rightArrow">
          <a:avLst>
            <a:gd name="adj1" fmla="val 60000"/>
            <a:gd name="adj2" fmla="val 50000"/>
          </a:avLst>
        </a:prstGeom>
        <a:solidFill>
          <a:schemeClr val="accent4">
            <a:hueOff val="2215634"/>
            <a:satOff val="802"/>
            <a:lumOff val="-65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Kalimati" panose="00000400000000000000" pitchFamily="2"/>
          </a:endParaRPr>
        </a:p>
      </dsp:txBody>
      <dsp:txXfrm>
        <a:off x="3363356" y="2749730"/>
        <a:ext cx="282151" cy="306188"/>
      </dsp:txXfrm>
    </dsp:sp>
    <dsp:sp modelId="{43587196-43BE-4F6F-9B37-65446A24BE32}">
      <dsp:nvSpPr>
        <dsp:cNvPr id="0" name=""/>
        <dsp:cNvSpPr/>
      </dsp:nvSpPr>
      <dsp:spPr>
        <a:xfrm>
          <a:off x="3017252" y="968952"/>
          <a:ext cx="1512035" cy="1512035"/>
        </a:xfrm>
        <a:prstGeom prst="ellipse">
          <a:avLst/>
        </a:prstGeom>
        <a:solidFill>
          <a:schemeClr val="accent4">
            <a:hueOff val="2658761"/>
            <a:satOff val="962"/>
            <a:lumOff val="-7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e-NP" sz="1400" b="1" kern="1200" dirty="0">
              <a:cs typeface="Kalimati" panose="00000400000000000000" pitchFamily="2"/>
            </a:rPr>
            <a:t>सातौं चरण:</a:t>
          </a:r>
          <a:r>
            <a:rPr lang="en-US" sz="1400" b="1" kern="1200" dirty="0">
              <a:cs typeface="Kalimati" panose="00000400000000000000" pitchFamily="2"/>
            </a:rPr>
            <a:t> </a:t>
          </a:r>
          <a:r>
            <a:rPr lang="ne-NP" sz="1400" b="1" kern="1200" dirty="0">
              <a:cs typeface="Kalimati" panose="00000400000000000000" pitchFamily="2"/>
            </a:rPr>
            <a:t>सभामा छलफल र बजेट पारित</a:t>
          </a:r>
          <a:endParaRPr lang="en-US" sz="1400" kern="1200" dirty="0">
            <a:cs typeface="Kalimati" panose="00000400000000000000" pitchFamily="2"/>
          </a:endParaRPr>
        </a:p>
      </dsp:txBody>
      <dsp:txXfrm>
        <a:off x="3238684" y="1190384"/>
        <a:ext cx="1069171" cy="1069171"/>
      </dsp:txXfrm>
    </dsp:sp>
    <dsp:sp modelId="{D9ABA94F-48CA-45A3-AA73-0BDD6EA46A45}">
      <dsp:nvSpPr>
        <dsp:cNvPr id="0" name=""/>
        <dsp:cNvSpPr/>
      </dsp:nvSpPr>
      <dsp:spPr>
        <a:xfrm rot="20057143">
          <a:off x="4585204" y="981752"/>
          <a:ext cx="403073" cy="510312"/>
        </a:xfrm>
        <a:prstGeom prst="rightArrow">
          <a:avLst>
            <a:gd name="adj1" fmla="val 60000"/>
            <a:gd name="adj2" fmla="val 50000"/>
          </a:avLst>
        </a:prstGeom>
        <a:solidFill>
          <a:schemeClr val="accent4">
            <a:hueOff val="2658761"/>
            <a:satOff val="962"/>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Kalimati" panose="00000400000000000000" pitchFamily="2"/>
          </a:endParaRPr>
        </a:p>
      </dsp:txBody>
      <dsp:txXfrm>
        <a:off x="4591192" y="1110047"/>
        <a:ext cx="282151" cy="30618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D3FC10-E5F7-40D7-AA2C-B69C7BE151A8}" type="datetimeFigureOut">
              <a:rPr lang="en-US" smtClean="0"/>
              <a:t>4/8/2024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0F949-83EC-454F-A3BA-0A198D4EE0B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ghar</a:t>
            </a:r>
            <a:r>
              <a:rPr lang="en-US" dirty="0"/>
              <a:t> </a:t>
            </a:r>
            <a:r>
              <a:rPr lang="en-US" dirty="0" err="1"/>
              <a:t>bahal</a:t>
            </a:r>
            <a:r>
              <a:rPr lang="en-US" dirty="0"/>
              <a:t> </a:t>
            </a:r>
            <a:r>
              <a:rPr lang="en-US" dirty="0" err="1"/>
              <a:t>kar</a:t>
            </a:r>
            <a:r>
              <a:rPr lang="en-US" dirty="0"/>
              <a:t>, </a:t>
            </a:r>
            <a:r>
              <a:rPr lang="en-US" dirty="0" err="1"/>
              <a:t>byapar</a:t>
            </a:r>
            <a:r>
              <a:rPr lang="en-US" dirty="0"/>
              <a:t> </a:t>
            </a:r>
            <a:r>
              <a:rPr lang="en-US" dirty="0" err="1"/>
              <a:t>byabasaya</a:t>
            </a:r>
            <a:r>
              <a:rPr lang="en-US" dirty="0"/>
              <a:t> </a:t>
            </a:r>
            <a:r>
              <a:rPr lang="en-US" dirty="0" err="1"/>
              <a:t>kar</a:t>
            </a:r>
            <a:r>
              <a:rPr lang="en-US" dirty="0"/>
              <a:t>, banner/hording board </a:t>
            </a:r>
            <a:r>
              <a:rPr lang="en-US" dirty="0" err="1"/>
              <a:t>kar</a:t>
            </a:r>
            <a:endParaRPr lang="en-US" dirty="0"/>
          </a:p>
        </p:txBody>
      </p:sp>
      <p:sp>
        <p:nvSpPr>
          <p:cNvPr id="4" name="Slide Number Placeholder 3"/>
          <p:cNvSpPr>
            <a:spLocks noGrp="1"/>
          </p:cNvSpPr>
          <p:nvPr>
            <p:ph type="sldNum" sz="quarter" idx="5"/>
          </p:nvPr>
        </p:nvSpPr>
        <p:spPr/>
        <p:txBody>
          <a:bodyPr/>
          <a:lstStyle/>
          <a:p>
            <a:fld id="{6A50F949-83EC-454F-A3BA-0A198D4EE0B1}" type="slidenum">
              <a:rPr lang="en-US" smtClean="0"/>
              <a:t>3</a:t>
            </a:fld>
            <a:endParaRPr lang="en-US"/>
          </a:p>
        </p:txBody>
      </p:sp>
    </p:spTree>
    <p:extLst>
      <p:ext uri="{BB962C8B-B14F-4D97-AF65-F5344CB8AC3E}">
        <p14:creationId xmlns:p14="http://schemas.microsoft.com/office/powerpoint/2010/main" val="300185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samajik</a:t>
            </a:r>
            <a:r>
              <a:rPr lang="en-US" dirty="0"/>
              <a:t> </a:t>
            </a:r>
            <a:r>
              <a:rPr lang="en-US" dirty="0" err="1"/>
              <a:t>bikash</a:t>
            </a:r>
            <a:r>
              <a:rPr lang="en-US" dirty="0"/>
              <a:t> samiti, ban </a:t>
            </a:r>
            <a:r>
              <a:rPr lang="en-US" dirty="0" err="1"/>
              <a:t>tatha</a:t>
            </a:r>
            <a:r>
              <a:rPr lang="en-US" dirty="0"/>
              <a:t> </a:t>
            </a:r>
            <a:r>
              <a:rPr lang="en-US" dirty="0" err="1"/>
              <a:t>batabaran</a:t>
            </a:r>
            <a:r>
              <a:rPr lang="en-US" dirty="0"/>
              <a:t> samiti </a:t>
            </a:r>
          </a:p>
        </p:txBody>
      </p:sp>
      <p:sp>
        <p:nvSpPr>
          <p:cNvPr id="4" name="Slide Number Placeholder 3"/>
          <p:cNvSpPr>
            <a:spLocks noGrp="1"/>
          </p:cNvSpPr>
          <p:nvPr>
            <p:ph type="sldNum" sz="quarter" idx="5"/>
          </p:nvPr>
        </p:nvSpPr>
        <p:spPr/>
        <p:txBody>
          <a:bodyPr/>
          <a:lstStyle/>
          <a:p>
            <a:fld id="{6A50F949-83EC-454F-A3BA-0A198D4EE0B1}" type="slidenum">
              <a:rPr lang="en-US" smtClean="0"/>
              <a:t>6</a:t>
            </a:fld>
            <a:endParaRPr lang="en-US"/>
          </a:p>
        </p:txBody>
      </p:sp>
    </p:spTree>
    <p:extLst>
      <p:ext uri="{BB962C8B-B14F-4D97-AF65-F5344CB8AC3E}">
        <p14:creationId xmlns:p14="http://schemas.microsoft.com/office/powerpoint/2010/main" val="106516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a:t>
            </a:r>
            <a:r>
              <a:rPr lang="en-US" baseline="0" dirty="0"/>
              <a:t> </a:t>
            </a:r>
            <a:r>
              <a:rPr lang="en-US" dirty="0"/>
              <a:t>What are your impressions of this photo?</a:t>
            </a:r>
          </a:p>
          <a:p>
            <a:r>
              <a:rPr lang="en-US" dirty="0"/>
              <a:t>Go around the room asking for feedback and</a:t>
            </a:r>
            <a:r>
              <a:rPr lang="en-US" baseline="0" dirty="0"/>
              <a:t> impressions.</a:t>
            </a:r>
            <a:endParaRPr lang="en-US" dirty="0"/>
          </a:p>
          <a:p>
            <a:endParaRPr lang="en-US" dirty="0"/>
          </a:p>
        </p:txBody>
      </p:sp>
      <p:sp>
        <p:nvSpPr>
          <p:cNvPr id="4" name="Slide Number Placeholder 3"/>
          <p:cNvSpPr>
            <a:spLocks noGrp="1"/>
          </p:cNvSpPr>
          <p:nvPr>
            <p:ph type="sldNum" sz="quarter" idx="5"/>
          </p:nvPr>
        </p:nvSpPr>
        <p:spPr/>
        <p:txBody>
          <a:bodyPr/>
          <a:lstStyle/>
          <a:p>
            <a:fld id="{6A50F949-83EC-454F-A3BA-0A198D4EE0B1}" type="slidenum">
              <a:rPr lang="en-US" smtClean="0"/>
              <a:t>11</a:t>
            </a:fld>
            <a:endParaRPr lang="en-US"/>
          </a:p>
        </p:txBody>
      </p:sp>
    </p:spTree>
    <p:extLst>
      <p:ext uri="{BB962C8B-B14F-4D97-AF65-F5344CB8AC3E}">
        <p14:creationId xmlns:p14="http://schemas.microsoft.com/office/powerpoint/2010/main" val="143111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24BC70-18E2-42C0-9591-4C39FE00A33E}" type="datetime1">
              <a:rPr lang="en-US" smtClean="0"/>
              <a:t>4/8/2024</a:t>
            </a:fld>
            <a:endParaRPr lang="en-US"/>
          </a:p>
        </p:txBody>
      </p:sp>
      <p:sp>
        <p:nvSpPr>
          <p:cNvPr id="5" name="Footer Placeholder 4"/>
          <p:cNvSpPr>
            <a:spLocks noGrp="1"/>
          </p:cNvSpPr>
          <p:nvPr>
            <p:ph type="ftr" sz="quarter" idx="11"/>
          </p:nvPr>
        </p:nvSpPr>
        <p:spPr/>
        <p:txBody>
          <a:bodyPr/>
          <a:lstStyle/>
          <a:p>
            <a:r>
              <a:rPr lang="en-US"/>
              <a:t>Haribol Acharya </a:t>
            </a:r>
          </a:p>
        </p:txBody>
      </p:sp>
      <p:sp>
        <p:nvSpPr>
          <p:cNvPr id="6" name="Slide Number Placeholder 5"/>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97352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F404C8-844C-4178-AC4B-9253FAD5E383}" type="datetime1">
              <a:rPr lang="en-US" smtClean="0"/>
              <a:t>4/8/2024</a:t>
            </a:fld>
            <a:endParaRPr lang="en-US"/>
          </a:p>
        </p:txBody>
      </p:sp>
      <p:sp>
        <p:nvSpPr>
          <p:cNvPr id="6" name="Footer Placeholder 5"/>
          <p:cNvSpPr>
            <a:spLocks noGrp="1"/>
          </p:cNvSpPr>
          <p:nvPr>
            <p:ph type="ftr" sz="quarter" idx="11"/>
          </p:nvPr>
        </p:nvSpPr>
        <p:spPr/>
        <p:txBody>
          <a:bodyPr/>
          <a:lstStyle/>
          <a:p>
            <a:r>
              <a:rPr lang="en-US"/>
              <a:t>Haribol Acharya </a:t>
            </a:r>
          </a:p>
        </p:txBody>
      </p:sp>
      <p:sp>
        <p:nvSpPr>
          <p:cNvPr id="7" name="Slide Number Placeholder 6"/>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150920569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1F404C8-844C-4178-AC4B-9253FAD5E383}" type="datetime1">
              <a:rPr lang="en-US" smtClean="0"/>
              <a:t>4/8/2024</a:t>
            </a:fld>
            <a:endParaRPr lang="en-US"/>
          </a:p>
        </p:txBody>
      </p:sp>
      <p:sp>
        <p:nvSpPr>
          <p:cNvPr id="5" name="Footer Placeholder 4"/>
          <p:cNvSpPr>
            <a:spLocks noGrp="1"/>
          </p:cNvSpPr>
          <p:nvPr>
            <p:ph type="ftr" sz="quarter" idx="11"/>
          </p:nvPr>
        </p:nvSpPr>
        <p:spPr/>
        <p:txBody>
          <a:bodyPr/>
          <a:lstStyle/>
          <a:p>
            <a:r>
              <a:rPr lang="en-US"/>
              <a:t>Haribol Acharya </a:t>
            </a:r>
          </a:p>
        </p:txBody>
      </p:sp>
      <p:sp>
        <p:nvSpPr>
          <p:cNvPr id="6" name="Slide Number Placeholder 5"/>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286680318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1F404C8-844C-4178-AC4B-9253FAD5E383}" type="datetime1">
              <a:rPr lang="en-US" smtClean="0"/>
              <a:t>4/8/2024</a:t>
            </a:fld>
            <a:endParaRPr lang="en-US"/>
          </a:p>
        </p:txBody>
      </p:sp>
      <p:sp>
        <p:nvSpPr>
          <p:cNvPr id="5" name="Footer Placeholder 4"/>
          <p:cNvSpPr>
            <a:spLocks noGrp="1"/>
          </p:cNvSpPr>
          <p:nvPr>
            <p:ph type="ftr" sz="quarter" idx="11"/>
          </p:nvPr>
        </p:nvSpPr>
        <p:spPr/>
        <p:txBody>
          <a:bodyPr/>
          <a:lstStyle/>
          <a:p>
            <a:r>
              <a:rPr lang="en-US"/>
              <a:t>Haribol Acharya </a:t>
            </a:r>
          </a:p>
        </p:txBody>
      </p:sp>
      <p:sp>
        <p:nvSpPr>
          <p:cNvPr id="6" name="Slide Number Placeholder 5"/>
          <p:cNvSpPr>
            <a:spLocks noGrp="1"/>
          </p:cNvSpPr>
          <p:nvPr>
            <p:ph type="sldNum" sz="quarter" idx="12"/>
          </p:nvPr>
        </p:nvSpPr>
        <p:spPr/>
        <p:txBody>
          <a:bodyPr/>
          <a:lstStyle/>
          <a:p>
            <a:fld id="{E2792B57-7386-4980-8C30-7C81E6DA0CE4}"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2517513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F404C8-844C-4178-AC4B-9253FAD5E383}" type="datetime1">
              <a:rPr lang="en-US" smtClean="0"/>
              <a:t>4/8/2024</a:t>
            </a:fld>
            <a:endParaRPr lang="en-US"/>
          </a:p>
        </p:txBody>
      </p:sp>
      <p:sp>
        <p:nvSpPr>
          <p:cNvPr id="5" name="Footer Placeholder 4"/>
          <p:cNvSpPr>
            <a:spLocks noGrp="1"/>
          </p:cNvSpPr>
          <p:nvPr>
            <p:ph type="ftr" sz="quarter" idx="11"/>
          </p:nvPr>
        </p:nvSpPr>
        <p:spPr/>
        <p:txBody>
          <a:bodyPr/>
          <a:lstStyle/>
          <a:p>
            <a:r>
              <a:rPr lang="en-US"/>
              <a:t>Haribol Acharya </a:t>
            </a:r>
          </a:p>
        </p:txBody>
      </p:sp>
      <p:sp>
        <p:nvSpPr>
          <p:cNvPr id="6" name="Slide Number Placeholder 5"/>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23426524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F404C8-844C-4178-AC4B-9253FAD5E383}" type="datetime1">
              <a:rPr lang="en-US" smtClean="0"/>
              <a:t>4/8/2024</a:t>
            </a:fld>
            <a:endParaRPr lang="en-US"/>
          </a:p>
        </p:txBody>
      </p:sp>
      <p:sp>
        <p:nvSpPr>
          <p:cNvPr id="4" name="Footer Placeholder 4"/>
          <p:cNvSpPr>
            <a:spLocks noGrp="1"/>
          </p:cNvSpPr>
          <p:nvPr>
            <p:ph type="ftr" sz="quarter" idx="11"/>
          </p:nvPr>
        </p:nvSpPr>
        <p:spPr/>
        <p:txBody>
          <a:bodyPr/>
          <a:lstStyle/>
          <a:p>
            <a:r>
              <a:rPr lang="en-US"/>
              <a:t>Haribol Acharya </a:t>
            </a:r>
          </a:p>
        </p:txBody>
      </p:sp>
      <p:sp>
        <p:nvSpPr>
          <p:cNvPr id="6" name="Slide Number Placeholder 5"/>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298214075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F404C8-844C-4178-AC4B-9253FAD5E383}" type="datetime1">
              <a:rPr lang="en-US" smtClean="0"/>
              <a:t>4/8/2024</a:t>
            </a:fld>
            <a:endParaRPr lang="en-US"/>
          </a:p>
        </p:txBody>
      </p:sp>
      <p:sp>
        <p:nvSpPr>
          <p:cNvPr id="4" name="Footer Placeholder 4"/>
          <p:cNvSpPr>
            <a:spLocks noGrp="1"/>
          </p:cNvSpPr>
          <p:nvPr>
            <p:ph type="ftr" sz="quarter" idx="11"/>
          </p:nvPr>
        </p:nvSpPr>
        <p:spPr/>
        <p:txBody>
          <a:bodyPr/>
          <a:lstStyle/>
          <a:p>
            <a:r>
              <a:rPr lang="en-US"/>
              <a:t>Haribol Acharya </a:t>
            </a:r>
          </a:p>
        </p:txBody>
      </p:sp>
      <p:sp>
        <p:nvSpPr>
          <p:cNvPr id="6" name="Slide Number Placeholder 5"/>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49814688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E73DD-F9BF-4E20-BDE2-F35CA0BDF01A}" type="datetime1">
              <a:rPr lang="en-US" smtClean="0"/>
              <a:t>4/8/2024</a:t>
            </a:fld>
            <a:endParaRPr lang="en-US"/>
          </a:p>
        </p:txBody>
      </p:sp>
      <p:sp>
        <p:nvSpPr>
          <p:cNvPr id="5" name="Footer Placeholder 4"/>
          <p:cNvSpPr>
            <a:spLocks noGrp="1"/>
          </p:cNvSpPr>
          <p:nvPr>
            <p:ph type="ftr" sz="quarter" idx="11"/>
          </p:nvPr>
        </p:nvSpPr>
        <p:spPr/>
        <p:txBody>
          <a:bodyPr/>
          <a:lstStyle/>
          <a:p>
            <a:r>
              <a:rPr lang="en-US"/>
              <a:t>Haribol Acharya </a:t>
            </a:r>
          </a:p>
        </p:txBody>
      </p:sp>
      <p:sp>
        <p:nvSpPr>
          <p:cNvPr id="6" name="Slide Number Placeholder 5"/>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209281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53FB5-8D3A-4DD9-93E0-404CFCF785B5}" type="datetime1">
              <a:rPr lang="en-US" smtClean="0"/>
              <a:t>4/8/2024</a:t>
            </a:fld>
            <a:endParaRPr lang="en-US"/>
          </a:p>
        </p:txBody>
      </p:sp>
      <p:sp>
        <p:nvSpPr>
          <p:cNvPr id="5" name="Footer Placeholder 4"/>
          <p:cNvSpPr>
            <a:spLocks noGrp="1"/>
          </p:cNvSpPr>
          <p:nvPr>
            <p:ph type="ftr" sz="quarter" idx="11"/>
          </p:nvPr>
        </p:nvSpPr>
        <p:spPr/>
        <p:txBody>
          <a:bodyPr/>
          <a:lstStyle/>
          <a:p>
            <a:r>
              <a:rPr lang="en-US"/>
              <a:t>Haribol Acharya </a:t>
            </a:r>
          </a:p>
        </p:txBody>
      </p:sp>
      <p:sp>
        <p:nvSpPr>
          <p:cNvPr id="6" name="Slide Number Placeholder 5"/>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142513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5F7A4AD-1C2E-4993-BD95-DBB9AC3A4BEE}" type="datetime1">
              <a:rPr lang="en-US" smtClean="0"/>
              <a:t>4/8/2024</a:t>
            </a:fld>
            <a:endParaRPr lang="en-US"/>
          </a:p>
        </p:txBody>
      </p:sp>
      <p:sp>
        <p:nvSpPr>
          <p:cNvPr id="5" name="Footer Placeholder 4"/>
          <p:cNvSpPr>
            <a:spLocks noGrp="1"/>
          </p:cNvSpPr>
          <p:nvPr>
            <p:ph type="ftr" sz="quarter" idx="11"/>
          </p:nvPr>
        </p:nvSpPr>
        <p:spPr/>
        <p:txBody>
          <a:bodyPr/>
          <a:lstStyle/>
          <a:p>
            <a:r>
              <a:rPr lang="en-US"/>
              <a:t>Haribol Acharya </a:t>
            </a:r>
          </a:p>
        </p:txBody>
      </p:sp>
      <p:sp>
        <p:nvSpPr>
          <p:cNvPr id="6" name="Slide Number Placeholder 5"/>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99853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840665-6216-4007-B905-E2A0EAA93563}" type="datetime1">
              <a:rPr lang="en-US" smtClean="0"/>
              <a:t>4/8/2024</a:t>
            </a:fld>
            <a:endParaRPr lang="en-US"/>
          </a:p>
        </p:txBody>
      </p:sp>
      <p:sp>
        <p:nvSpPr>
          <p:cNvPr id="5" name="Footer Placeholder 4"/>
          <p:cNvSpPr>
            <a:spLocks noGrp="1"/>
          </p:cNvSpPr>
          <p:nvPr>
            <p:ph type="ftr" sz="quarter" idx="11"/>
          </p:nvPr>
        </p:nvSpPr>
        <p:spPr/>
        <p:txBody>
          <a:bodyPr/>
          <a:lstStyle/>
          <a:p>
            <a:r>
              <a:rPr lang="en-US"/>
              <a:t>Haribol Acharya </a:t>
            </a:r>
          </a:p>
        </p:txBody>
      </p:sp>
      <p:sp>
        <p:nvSpPr>
          <p:cNvPr id="6" name="Slide Number Placeholder 5"/>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190177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25F8B5-672E-4631-999A-DDDC9854DDE9}" type="datetime1">
              <a:rPr lang="en-US" smtClean="0"/>
              <a:t>4/8/2024</a:t>
            </a:fld>
            <a:endParaRPr lang="en-US"/>
          </a:p>
        </p:txBody>
      </p:sp>
      <p:sp>
        <p:nvSpPr>
          <p:cNvPr id="6" name="Footer Placeholder 5"/>
          <p:cNvSpPr>
            <a:spLocks noGrp="1"/>
          </p:cNvSpPr>
          <p:nvPr>
            <p:ph type="ftr" sz="quarter" idx="11"/>
          </p:nvPr>
        </p:nvSpPr>
        <p:spPr/>
        <p:txBody>
          <a:bodyPr/>
          <a:lstStyle/>
          <a:p>
            <a:r>
              <a:rPr lang="en-US"/>
              <a:t>Haribol Acharya </a:t>
            </a:r>
          </a:p>
        </p:txBody>
      </p:sp>
      <p:sp>
        <p:nvSpPr>
          <p:cNvPr id="7" name="Slide Number Placeholder 6"/>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190390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D7B4B-AABD-4370-8090-1CF8EC37DB64}" type="datetime1">
              <a:rPr lang="en-US" smtClean="0"/>
              <a:t>4/8/2024</a:t>
            </a:fld>
            <a:endParaRPr lang="en-US"/>
          </a:p>
        </p:txBody>
      </p:sp>
      <p:sp>
        <p:nvSpPr>
          <p:cNvPr id="8" name="Footer Placeholder 7"/>
          <p:cNvSpPr>
            <a:spLocks noGrp="1"/>
          </p:cNvSpPr>
          <p:nvPr>
            <p:ph type="ftr" sz="quarter" idx="11"/>
          </p:nvPr>
        </p:nvSpPr>
        <p:spPr/>
        <p:txBody>
          <a:bodyPr/>
          <a:lstStyle/>
          <a:p>
            <a:r>
              <a:rPr lang="en-US"/>
              <a:t>Haribol Acharya </a:t>
            </a:r>
          </a:p>
        </p:txBody>
      </p:sp>
      <p:sp>
        <p:nvSpPr>
          <p:cNvPr id="9" name="Slide Number Placeholder 8"/>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194295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F6DD4D9-B61B-431F-A0FC-7FF92A3B6533}" type="datetime1">
              <a:rPr lang="en-US" smtClean="0"/>
              <a:t>4/8/2024</a:t>
            </a:fld>
            <a:endParaRPr lang="en-US"/>
          </a:p>
        </p:txBody>
      </p:sp>
      <p:sp>
        <p:nvSpPr>
          <p:cNvPr id="5" name="Footer Placeholder 3"/>
          <p:cNvSpPr>
            <a:spLocks noGrp="1"/>
          </p:cNvSpPr>
          <p:nvPr>
            <p:ph type="ftr" sz="quarter" idx="11"/>
          </p:nvPr>
        </p:nvSpPr>
        <p:spPr/>
        <p:txBody>
          <a:bodyPr/>
          <a:lstStyle/>
          <a:p>
            <a:r>
              <a:rPr lang="en-US"/>
              <a:t>Haribol Acharya </a:t>
            </a:r>
          </a:p>
        </p:txBody>
      </p:sp>
      <p:sp>
        <p:nvSpPr>
          <p:cNvPr id="6" name="Slide Number Placeholder 4"/>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419654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F6080C-0900-4883-9A51-15E56D2C3683}" type="datetime1">
              <a:rPr lang="en-US" smtClean="0"/>
              <a:t>4/8/2024</a:t>
            </a:fld>
            <a:endParaRPr lang="en-US"/>
          </a:p>
        </p:txBody>
      </p:sp>
      <p:sp>
        <p:nvSpPr>
          <p:cNvPr id="5" name="Footer Placeholder 2"/>
          <p:cNvSpPr>
            <a:spLocks noGrp="1"/>
          </p:cNvSpPr>
          <p:nvPr>
            <p:ph type="ftr" sz="quarter" idx="11"/>
          </p:nvPr>
        </p:nvSpPr>
        <p:spPr/>
        <p:txBody>
          <a:bodyPr/>
          <a:lstStyle/>
          <a:p>
            <a:r>
              <a:rPr lang="en-US"/>
              <a:t>Haribol Acharya </a:t>
            </a:r>
          </a:p>
        </p:txBody>
      </p:sp>
      <p:sp>
        <p:nvSpPr>
          <p:cNvPr id="6" name="Slide Number Placeholder 3"/>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306346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E7CC90E-7EA2-490B-90CE-5E4159CB76F0}" type="datetime1">
              <a:rPr lang="en-US" smtClean="0"/>
              <a:t>4/8/2024</a:t>
            </a:fld>
            <a:endParaRPr lang="en-US"/>
          </a:p>
        </p:txBody>
      </p:sp>
      <p:sp>
        <p:nvSpPr>
          <p:cNvPr id="5" name="Footer Placeholder 5"/>
          <p:cNvSpPr>
            <a:spLocks noGrp="1"/>
          </p:cNvSpPr>
          <p:nvPr>
            <p:ph type="ftr" sz="quarter" idx="11"/>
          </p:nvPr>
        </p:nvSpPr>
        <p:spPr/>
        <p:txBody>
          <a:bodyPr/>
          <a:lstStyle/>
          <a:p>
            <a:r>
              <a:rPr lang="en-US"/>
              <a:t>Haribol Acharya </a:t>
            </a:r>
          </a:p>
        </p:txBody>
      </p:sp>
      <p:sp>
        <p:nvSpPr>
          <p:cNvPr id="6" name="Slide Number Placeholder 6"/>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170333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5278C9-E558-4C25-BAFD-3F8E51DD6CFF}" type="datetime1">
              <a:rPr lang="en-US" smtClean="0"/>
              <a:t>4/8/2024</a:t>
            </a:fld>
            <a:endParaRPr lang="en-US"/>
          </a:p>
        </p:txBody>
      </p:sp>
      <p:sp>
        <p:nvSpPr>
          <p:cNvPr id="6" name="Footer Placeholder 5"/>
          <p:cNvSpPr>
            <a:spLocks noGrp="1"/>
          </p:cNvSpPr>
          <p:nvPr>
            <p:ph type="ftr" sz="quarter" idx="11"/>
          </p:nvPr>
        </p:nvSpPr>
        <p:spPr/>
        <p:txBody>
          <a:bodyPr/>
          <a:lstStyle/>
          <a:p>
            <a:r>
              <a:rPr lang="en-US"/>
              <a:t>Haribol Acharya </a:t>
            </a:r>
          </a:p>
        </p:txBody>
      </p:sp>
      <p:sp>
        <p:nvSpPr>
          <p:cNvPr id="7" name="Slide Number Placeholder 6"/>
          <p:cNvSpPr>
            <a:spLocks noGrp="1"/>
          </p:cNvSpPr>
          <p:nvPr>
            <p:ph type="sldNum" sz="quarter" idx="12"/>
          </p:nvPr>
        </p:nvSpPr>
        <p:spPr/>
        <p:txBody>
          <a:bodyPr/>
          <a:lstStyle/>
          <a:p>
            <a:fld id="{E2792B57-7386-4980-8C30-7C81E6DA0CE4}" type="slidenum">
              <a:rPr lang="en-US" smtClean="0"/>
              <a:pPr/>
              <a:t>‹#›</a:t>
            </a:fld>
            <a:endParaRPr lang="en-US"/>
          </a:p>
        </p:txBody>
      </p:sp>
    </p:spTree>
    <p:extLst>
      <p:ext uri="{BB962C8B-B14F-4D97-AF65-F5344CB8AC3E}">
        <p14:creationId xmlns:p14="http://schemas.microsoft.com/office/powerpoint/2010/main" val="199079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1F404C8-844C-4178-AC4B-9253FAD5E383}" type="datetime1">
              <a:rPr lang="en-US" smtClean="0"/>
              <a:t>4/8/2024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Haribol Acharya </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2792B57-7386-4980-8C30-7C81E6DA0CE4}" type="slidenum">
              <a:rPr lang="en-US" smtClean="0"/>
              <a:pPr/>
              <a:t>‹#›</a:t>
            </a:fld>
            <a:endParaRPr lang="en-US"/>
          </a:p>
        </p:txBody>
      </p:sp>
    </p:spTree>
    <p:extLst>
      <p:ext uri="{BB962C8B-B14F-4D97-AF65-F5344CB8AC3E}">
        <p14:creationId xmlns:p14="http://schemas.microsoft.com/office/powerpoint/2010/main" val="85555969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ne-NP" b="1" dirty="0">
                <a:cs typeface="Kalimati" panose="00000400000000000000" pitchFamily="2"/>
              </a:rPr>
              <a:t>स्थानीय सरकारले बजेट बनाउने ७ चरण</a:t>
            </a:r>
            <a:r>
              <a:rPr lang="en-US" b="1" dirty="0">
                <a:cs typeface="Kalimati" panose="00000400000000000000" pitchFamily="2"/>
              </a:rPr>
              <a:t> </a:t>
            </a:r>
            <a:r>
              <a:rPr lang="ne-NP" b="1" dirty="0">
                <a:cs typeface="Kalimati" panose="00000400000000000000" pitchFamily="2"/>
              </a:rPr>
              <a:t>र बालभेला</a:t>
            </a:r>
            <a:endParaRPr lang="en-US" dirty="0">
              <a:cs typeface="Kalimati" panose="00000400000000000000" pitchFamily="2"/>
            </a:endParaRPr>
          </a:p>
        </p:txBody>
      </p:sp>
    </p:spTree>
    <p:extLst>
      <p:ext uri="{BB962C8B-B14F-4D97-AF65-F5344CB8AC3E}">
        <p14:creationId xmlns:p14="http://schemas.microsoft.com/office/powerpoint/2010/main" val="366640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b="1" dirty="0" err="1">
                <a:latin typeface="Preeti" pitchFamily="2" charset="0"/>
              </a:rPr>
              <a:t>Affne</a:t>
            </a:r>
            <a:r>
              <a:rPr lang="en-US" sz="5400" b="1" dirty="0">
                <a:latin typeface="Preeti" pitchFamily="2" charset="0"/>
              </a:rPr>
              <a:t>]</a:t>
            </a:r>
            <a:r>
              <a:rPr lang="en-US" sz="5400" b="1" dirty="0" err="1">
                <a:latin typeface="Preeti" pitchFamily="2" charset="0"/>
              </a:rPr>
              <a:t>nf</a:t>
            </a:r>
            <a:endParaRPr lang="en-US" sz="5400" b="1" dirty="0">
              <a:latin typeface="Preeti" pitchFamily="2" charset="0"/>
            </a:endParaRPr>
          </a:p>
        </p:txBody>
      </p:sp>
      <p:sp>
        <p:nvSpPr>
          <p:cNvPr id="12291" name="Rectangle 5"/>
          <p:cNvSpPr>
            <a:spLocks noChangeArrowheads="1"/>
          </p:cNvSpPr>
          <p:nvPr/>
        </p:nvSpPr>
        <p:spPr bwMode="auto">
          <a:xfrm>
            <a:off x="1828800" y="1258889"/>
            <a:ext cx="86868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a:spcBef>
                <a:spcPct val="0"/>
              </a:spcBef>
              <a:buClrTx/>
              <a:buSzTx/>
              <a:buFontTx/>
              <a:buNone/>
            </a:pPr>
            <a:r>
              <a:rPr lang="en-US" altLang="en-US" sz="3400">
                <a:solidFill>
                  <a:schemeClr val="tx1"/>
                </a:solidFill>
                <a:latin typeface="Preeti" pitchFamily="2" charset="0"/>
                <a:cs typeface="Times New Roman" panose="02020603050405020304" pitchFamily="18" charset="0"/>
              </a:rPr>
              <a:t>afnaflnsfsf] of]hgf 5gf}F6 ug'{ k"j{ afnaflnsfsf] afn e]nf u/fO{ pgLx¿af6 cfPsf of]hgfx¿sf] k|fyldstf ;lxt j8fut ¿kdf ;DalGwt j8f tyf gu/</a:t>
            </a:r>
            <a:r>
              <a:rPr lang="en-US" altLang="en-US" sz="3400">
                <a:solidFill>
                  <a:schemeClr val="tx1"/>
                </a:solidFill>
                <a:latin typeface="Segoe UI Historic" panose="020B0502040204020203" pitchFamily="34" charset="0"/>
                <a:cs typeface="Segoe UI Historic" panose="020B0502040204020203" pitchFamily="34" charset="0"/>
              </a:rPr>
              <a:t>/</a:t>
            </a:r>
            <a:r>
              <a:rPr lang="en-US" altLang="en-US" sz="3400">
                <a:solidFill>
                  <a:schemeClr val="tx1"/>
                </a:solidFill>
                <a:latin typeface="Preeti" pitchFamily="2" charset="0"/>
                <a:cs typeface="Times New Roman" panose="02020603050405020304" pitchFamily="18" charset="0"/>
              </a:rPr>
              <a:t>ufpFkflnsfdf k]z ug'{kg]{ ePsf] x'Fbf :yfgLo ;/sf/sf] jflif{s of]hgf th'{df k"j{ x/]s jif{ afn e]nf clgjfo{ ¿kdf u/fpg'k5{ . :yfgLo ;/sf/sf of]hgf 5gf}F6 ug'{k"j{ afnaflnsfsf of]hgf agfpgsf nflu ul/g] afnaflnsfsf] e]nf g} afne]nf xf] .</a:t>
            </a:r>
            <a:endParaRPr lang="en-US" altLang="en-US" sz="3400">
              <a:solidFill>
                <a:schemeClr val="tx1"/>
              </a:solidFill>
              <a:latin typeface="Preeti" pitchFamily="2" charset="0"/>
            </a:endParaRPr>
          </a:p>
        </p:txBody>
      </p:sp>
    </p:spTree>
    <p:extLst>
      <p:ext uri="{BB962C8B-B14F-4D97-AF65-F5344CB8AC3E}">
        <p14:creationId xmlns:p14="http://schemas.microsoft.com/office/powerpoint/2010/main" val="20209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D20820-9659-DAA1-F38B-CD2A8CBEB8D6}"/>
              </a:ext>
            </a:extLst>
          </p:cNvPr>
          <p:cNvSpPr/>
          <p:nvPr/>
        </p:nvSpPr>
        <p:spPr>
          <a:xfrm>
            <a:off x="1524000" y="45720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b="1" dirty="0" err="1">
                <a:latin typeface="Preeti" pitchFamily="2" charset="0"/>
              </a:rPr>
              <a:t>Affne</a:t>
            </a:r>
            <a:r>
              <a:rPr lang="en-US" sz="5400" b="1" dirty="0">
                <a:latin typeface="Preeti" pitchFamily="2" charset="0"/>
              </a:rPr>
              <a:t>]</a:t>
            </a:r>
            <a:r>
              <a:rPr lang="en-US" sz="5400" b="1" dirty="0" err="1">
                <a:latin typeface="Preeti" pitchFamily="2" charset="0"/>
              </a:rPr>
              <a:t>nfsf</a:t>
            </a:r>
            <a:r>
              <a:rPr lang="en-US" sz="5400" b="1" dirty="0">
                <a:latin typeface="Preeti" pitchFamily="2" charset="0"/>
              </a:rPr>
              <a:t>] dx</a:t>
            </a:r>
            <a:r>
              <a:rPr lang="ne-NP" sz="4000" b="1" dirty="0">
                <a:latin typeface="Preeti" pitchFamily="2" charset="0"/>
                <a:cs typeface="Kalimati" panose="00000400000000000000" pitchFamily="2"/>
              </a:rPr>
              <a:t>त्व</a:t>
            </a:r>
            <a:endParaRPr lang="en-US" sz="4000" b="1" dirty="0">
              <a:latin typeface="Preeti" pitchFamily="2" charset="0"/>
              <a:cs typeface="Kalimati" panose="00000400000000000000" pitchFamily="2"/>
            </a:endParaRPr>
          </a:p>
        </p:txBody>
      </p:sp>
      <p:pic>
        <p:nvPicPr>
          <p:cNvPr id="4" name="Picture 3">
            <a:extLst>
              <a:ext uri="{FF2B5EF4-FFF2-40B4-BE49-F238E27FC236}">
                <a16:creationId xmlns:a16="http://schemas.microsoft.com/office/drawing/2014/main" id="{BAB1AE9C-4659-7867-84C2-A669BEBBF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693" y="1605552"/>
            <a:ext cx="6309537" cy="4795248"/>
          </a:xfrm>
          <a:prstGeom prst="rect">
            <a:avLst/>
          </a:prstGeom>
          <a:ln w="190500" cap="sq">
            <a:solidFill>
              <a:schemeClr val="tx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Content Placeholder 3">
            <a:extLst>
              <a:ext uri="{FF2B5EF4-FFF2-40B4-BE49-F238E27FC236}">
                <a16:creationId xmlns:a16="http://schemas.microsoft.com/office/drawing/2014/main" id="{0410D310-3018-0587-460C-C779B8134229}"/>
              </a:ext>
            </a:extLst>
          </p:cNvPr>
          <p:cNvSpPr txBox="1">
            <a:spLocks/>
          </p:cNvSpPr>
          <p:nvPr/>
        </p:nvSpPr>
        <p:spPr>
          <a:xfrm>
            <a:off x="3423451" y="5618375"/>
            <a:ext cx="6012779" cy="69758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Whitehouse meeting on women’s health – March 2017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9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838200"/>
            <a:ext cx="8153400" cy="639762"/>
          </a:xfrm>
        </p:spPr>
        <p:txBody>
          <a:bodyPr>
            <a:normAutofit fontScale="90000"/>
          </a:bodyPr>
          <a:lstStyle/>
          <a:p>
            <a:pPr>
              <a:defRPr/>
            </a:pPr>
            <a:br>
              <a:rPr lang="en-US" b="1" dirty="0">
                <a:latin typeface="Preeti" pitchFamily="2" charset="0"/>
              </a:rPr>
            </a:br>
            <a:endParaRPr lang="en-US" dirty="0">
              <a:solidFill>
                <a:srgbClr val="FF0000"/>
              </a:solidFill>
              <a:latin typeface="Preeti" pitchFamily="2" charset="0"/>
            </a:endParaRPr>
          </a:p>
        </p:txBody>
      </p:sp>
      <p:sp>
        <p:nvSpPr>
          <p:cNvPr id="5123" name="Content Placeholder 2"/>
          <p:cNvSpPr>
            <a:spLocks noGrp="1"/>
          </p:cNvSpPr>
          <p:nvPr>
            <p:ph idx="1"/>
          </p:nvPr>
        </p:nvSpPr>
        <p:spPr>
          <a:xfrm>
            <a:off x="2057400" y="1600200"/>
            <a:ext cx="8153400" cy="4876800"/>
          </a:xfrm>
        </p:spPr>
        <p:txBody>
          <a:bodyPr>
            <a:normAutofit fontScale="92500"/>
          </a:bodyPr>
          <a:lstStyle/>
          <a:p>
            <a:pPr marL="365760" indent="-256032" algn="just">
              <a:buFont typeface="Wingdings 3"/>
              <a:buChar char=""/>
              <a:defRPr/>
            </a:pPr>
            <a:r>
              <a:rPr lang="en-US" sz="3600" dirty="0" err="1">
                <a:latin typeface="Preeti" pitchFamily="2" charset="0"/>
              </a:rPr>
              <a:t>afne</a:t>
            </a:r>
            <a:r>
              <a:rPr lang="en-US" sz="3600" dirty="0">
                <a:latin typeface="Preeti" pitchFamily="2" charset="0"/>
              </a:rPr>
              <a:t>]</a:t>
            </a:r>
            <a:r>
              <a:rPr lang="en-US" sz="3600" dirty="0" err="1">
                <a:latin typeface="Preeti" pitchFamily="2" charset="0"/>
              </a:rPr>
              <a:t>nfn</a:t>
            </a:r>
            <a:r>
              <a:rPr lang="en-US" sz="3600" dirty="0">
                <a:latin typeface="Preeti" pitchFamily="2" charset="0"/>
              </a:rPr>
              <a:t>] </a:t>
            </a:r>
            <a:r>
              <a:rPr lang="en-US" sz="3600" dirty="0" err="1">
                <a:latin typeface="Preeti" pitchFamily="2" charset="0"/>
              </a:rPr>
              <a:t>afnaflnsf</a:t>
            </a:r>
            <a:r>
              <a:rPr lang="en-US" sz="3600" dirty="0">
                <a:latin typeface="Preeti" pitchFamily="2" charset="0"/>
              </a:rPr>
              <a:t> Ps 7fpFdf </a:t>
            </a:r>
            <a:r>
              <a:rPr lang="en-US" sz="3600" dirty="0" err="1">
                <a:latin typeface="Preeti" pitchFamily="2" charset="0"/>
              </a:rPr>
              <a:t>hDdf</a:t>
            </a:r>
            <a:r>
              <a:rPr lang="en-US" sz="3600" dirty="0">
                <a:latin typeface="Preeti" pitchFamily="2" charset="0"/>
              </a:rPr>
              <a:t> e} </a:t>
            </a:r>
            <a:r>
              <a:rPr lang="en-US" sz="3600" dirty="0" err="1">
                <a:latin typeface="Preeti" pitchFamily="2" charset="0"/>
              </a:rPr>
              <a:t>pgLx</a:t>
            </a:r>
            <a:r>
              <a:rPr lang="en-US" sz="3600" dirty="0" err="1">
                <a:latin typeface="Preeti" pitchFamily="2" charset="0"/>
                <a:cs typeface="Times New Roman" panose="02020603050405020304" pitchFamily="18" charset="0"/>
              </a:rPr>
              <a:t>¿</a:t>
            </a:r>
            <a:r>
              <a:rPr lang="en-US" sz="3600" dirty="0" err="1">
                <a:latin typeface="Preeti" pitchFamily="2" charset="0"/>
              </a:rPr>
              <a:t>sf</a:t>
            </a:r>
            <a:r>
              <a:rPr lang="en-US" sz="3600" dirty="0">
                <a:latin typeface="Preeti" pitchFamily="2" charset="0"/>
              </a:rPr>
              <a:t>] ;d:of, </a:t>
            </a:r>
            <a:r>
              <a:rPr lang="en-US" sz="3600" dirty="0" err="1">
                <a:latin typeface="Preeti" pitchFamily="2" charset="0"/>
              </a:rPr>
              <a:t>cfjZostf</a:t>
            </a:r>
            <a:r>
              <a:rPr lang="en-US" sz="3600" dirty="0">
                <a:latin typeface="Preeti" pitchFamily="2" charset="0"/>
              </a:rPr>
              <a:t> / </a:t>
            </a:r>
            <a:r>
              <a:rPr lang="en-US" sz="3600" dirty="0" err="1">
                <a:latin typeface="Preeti" pitchFamily="2" charset="0"/>
              </a:rPr>
              <a:t>rfxgfx</a:t>
            </a:r>
            <a:r>
              <a:rPr lang="en-US" sz="3600" dirty="0" err="1">
                <a:latin typeface="Preeti" pitchFamily="2" charset="0"/>
                <a:cs typeface="Times New Roman" panose="02020603050405020304" pitchFamily="18" charset="0"/>
              </a:rPr>
              <a:t>¿</a:t>
            </a:r>
            <a:r>
              <a:rPr lang="en-US" sz="3600" dirty="0" err="1">
                <a:latin typeface="Preeti" pitchFamily="2" charset="0"/>
              </a:rPr>
              <a:t>sf</a:t>
            </a:r>
            <a:r>
              <a:rPr lang="en-US" sz="3600" dirty="0">
                <a:latin typeface="Preeti" pitchFamily="2" charset="0"/>
              </a:rPr>
              <a:t> </a:t>
            </a:r>
            <a:r>
              <a:rPr lang="en-US" sz="3600" dirty="0" err="1">
                <a:latin typeface="Preeti" pitchFamily="2" charset="0"/>
              </a:rPr>
              <a:t>jf</a:t>
            </a:r>
            <a:r>
              <a:rPr lang="en-US" sz="3600" dirty="0">
                <a:latin typeface="Preeti" pitchFamily="2" charset="0"/>
              </a:rPr>
              <a:t>/]</a:t>
            </a:r>
            <a:r>
              <a:rPr lang="en-US" sz="3600" dirty="0" err="1">
                <a:latin typeface="Preeti" pitchFamily="2" charset="0"/>
              </a:rPr>
              <a:t>df</a:t>
            </a:r>
            <a:r>
              <a:rPr lang="en-US" sz="3600" dirty="0">
                <a:latin typeface="Preeti" pitchFamily="2" charset="0"/>
              </a:rPr>
              <a:t> </a:t>
            </a:r>
            <a:r>
              <a:rPr lang="en-US" sz="3600" dirty="0" err="1">
                <a:latin typeface="Preeti" pitchFamily="2" charset="0"/>
              </a:rPr>
              <a:t>ljrf</a:t>
            </a:r>
            <a:r>
              <a:rPr lang="en-US" sz="3600" dirty="0">
                <a:latin typeface="Preeti" pitchFamily="2" charset="0"/>
              </a:rPr>
              <a:t>/ /</a:t>
            </a:r>
            <a:r>
              <a:rPr lang="en-US" sz="3600" dirty="0" err="1">
                <a:latin typeface="Preeti" pitchFamily="2" charset="0"/>
              </a:rPr>
              <a:t>fVg</a:t>
            </a:r>
            <a:r>
              <a:rPr lang="en-US" sz="3600" dirty="0">
                <a:latin typeface="Preeti" pitchFamily="2" charset="0"/>
              </a:rPr>
              <a:t>] </a:t>
            </a:r>
            <a:r>
              <a:rPr lang="en-US" sz="3600" dirty="0" err="1">
                <a:latin typeface="Preeti" pitchFamily="2" charset="0"/>
              </a:rPr>
              <a:t>cj</a:t>
            </a:r>
            <a:r>
              <a:rPr lang="en-US" sz="3600" dirty="0">
                <a:latin typeface="Preeti" pitchFamily="2" charset="0"/>
              </a:rPr>
              <a:t>;/ </a:t>
            </a:r>
            <a:r>
              <a:rPr lang="en-US" sz="3600" dirty="0" err="1">
                <a:latin typeface="Preeti" pitchFamily="2" charset="0"/>
              </a:rPr>
              <a:t>l;h</a:t>
            </a:r>
            <a:r>
              <a:rPr lang="en-US" sz="3600" dirty="0">
                <a:latin typeface="Preeti" pitchFamily="2" charset="0"/>
              </a:rPr>
              <a:t>{</a:t>
            </a:r>
            <a:r>
              <a:rPr lang="en-US" sz="3600" dirty="0" err="1">
                <a:latin typeface="Preeti" pitchFamily="2" charset="0"/>
              </a:rPr>
              <a:t>gf</a:t>
            </a:r>
            <a:r>
              <a:rPr lang="en-US" sz="3600" dirty="0">
                <a:latin typeface="Preeti" pitchFamily="2" charset="0"/>
              </a:rPr>
              <a:t> u5{, </a:t>
            </a:r>
          </a:p>
          <a:p>
            <a:pPr marL="365760" indent="-256032" algn="just">
              <a:buFont typeface="Wingdings 3"/>
              <a:buChar char=""/>
              <a:defRPr/>
            </a:pPr>
            <a:r>
              <a:rPr lang="en-US" sz="3600" dirty="0">
                <a:latin typeface="Preeti" pitchFamily="2" charset="0"/>
              </a:rPr>
              <a:t>o:tf] e]</a:t>
            </a:r>
            <a:r>
              <a:rPr lang="en-US" sz="3600" dirty="0" err="1">
                <a:latin typeface="Preeti" pitchFamily="2" charset="0"/>
              </a:rPr>
              <a:t>nfdf</a:t>
            </a:r>
            <a:r>
              <a:rPr lang="en-US" sz="3600" dirty="0">
                <a:latin typeface="Preeti" pitchFamily="2" charset="0"/>
              </a:rPr>
              <a:t> 5nkmn u/L </a:t>
            </a:r>
            <a:r>
              <a:rPr lang="en-US" sz="3600" dirty="0" err="1">
                <a:latin typeface="Preeti" pitchFamily="2" charset="0"/>
              </a:rPr>
              <a:t>pgLx</a:t>
            </a:r>
            <a:r>
              <a:rPr lang="en-US" sz="3600" dirty="0" err="1">
                <a:latin typeface="Preeti" pitchFamily="2" charset="0"/>
                <a:cs typeface="Times New Roman" panose="02020603050405020304" pitchFamily="18" charset="0"/>
              </a:rPr>
              <a:t>¿</a:t>
            </a:r>
            <a:r>
              <a:rPr lang="en-US" sz="3600" dirty="0" err="1">
                <a:latin typeface="Preeti" pitchFamily="2" charset="0"/>
              </a:rPr>
              <a:t>n</a:t>
            </a:r>
            <a:r>
              <a:rPr lang="en-US" sz="3600" dirty="0">
                <a:latin typeface="Preeti" pitchFamily="2" charset="0"/>
              </a:rPr>
              <a:t>] </a:t>
            </a:r>
            <a:r>
              <a:rPr lang="en-US" sz="3600" dirty="0" err="1">
                <a:latin typeface="Preeti" pitchFamily="2" charset="0"/>
              </a:rPr>
              <a:t>cf</a:t>
            </a:r>
            <a:r>
              <a:rPr lang="ne-NP" sz="2600" dirty="0">
                <a:latin typeface="Kantipur" pitchFamily="2" charset="0"/>
                <a:cs typeface="Kalimati" panose="00000400000000000000" pitchFamily="2"/>
              </a:rPr>
              <a:t>फ्ना</a:t>
            </a:r>
            <a:r>
              <a:rPr lang="en-US" sz="3600" dirty="0">
                <a:latin typeface="Preeti" pitchFamily="2" charset="0"/>
              </a:rPr>
              <a:t> </a:t>
            </a:r>
            <a:r>
              <a:rPr lang="en-US" sz="3600" dirty="0" err="1">
                <a:latin typeface="Preeti" pitchFamily="2" charset="0"/>
              </a:rPr>
              <a:t>jf:tljs</a:t>
            </a:r>
            <a:r>
              <a:rPr lang="en-US" sz="3600" dirty="0">
                <a:latin typeface="Preeti" pitchFamily="2" charset="0"/>
              </a:rPr>
              <a:t> </a:t>
            </a:r>
            <a:r>
              <a:rPr lang="en-US" sz="3600" dirty="0" err="1">
                <a:latin typeface="Preeti" pitchFamily="2" charset="0"/>
              </a:rPr>
              <a:t>cfjZostf</a:t>
            </a:r>
            <a:r>
              <a:rPr lang="en-US" sz="3600" dirty="0">
                <a:latin typeface="Preeti" pitchFamily="2" charset="0"/>
              </a:rPr>
              <a:t> / </a:t>
            </a:r>
            <a:r>
              <a:rPr lang="en-US" sz="3600" dirty="0" err="1">
                <a:latin typeface="Preeti" pitchFamily="2" charset="0"/>
              </a:rPr>
              <a:t>k|fyldstf</a:t>
            </a:r>
            <a:r>
              <a:rPr lang="en-US" sz="3600" dirty="0">
                <a:latin typeface="Preeti" pitchFamily="2" charset="0"/>
              </a:rPr>
              <a:t> </a:t>
            </a:r>
            <a:r>
              <a:rPr lang="en-US" sz="3600" dirty="0" err="1">
                <a:latin typeface="Preeti" pitchFamily="2" charset="0"/>
              </a:rPr>
              <a:t>lgwf</a:t>
            </a:r>
            <a:r>
              <a:rPr lang="en-US" sz="3600" dirty="0">
                <a:latin typeface="Preeti" pitchFamily="2" charset="0"/>
              </a:rPr>
              <a:t>{/0f </a:t>
            </a:r>
            <a:r>
              <a:rPr lang="en-US" sz="3600" dirty="0" err="1">
                <a:latin typeface="Preeti" pitchFamily="2" charset="0"/>
              </a:rPr>
              <a:t>ug</a:t>
            </a:r>
            <a:r>
              <a:rPr lang="en-US" sz="3600" dirty="0">
                <a:latin typeface="Preeti" pitchFamily="2" charset="0"/>
              </a:rPr>
              <a:t>{ ;S5g\, </a:t>
            </a:r>
          </a:p>
          <a:p>
            <a:pPr marL="365760" indent="-256032" algn="just">
              <a:buFont typeface="Wingdings 3"/>
              <a:buChar char=""/>
              <a:defRPr/>
            </a:pPr>
            <a:r>
              <a:rPr lang="en-US" sz="3600" dirty="0">
                <a:latin typeface="Preeti" pitchFamily="2" charset="0"/>
              </a:rPr>
              <a:t>to </a:t>
            </a:r>
            <a:r>
              <a:rPr lang="en-US" sz="3600" dirty="0" err="1">
                <a:latin typeface="Preeti" pitchFamily="2" charset="0"/>
              </a:rPr>
              <a:t>ul</a:t>
            </a:r>
            <a:r>
              <a:rPr lang="en-US" sz="3600" dirty="0">
                <a:latin typeface="Preeti" pitchFamily="2" charset="0"/>
              </a:rPr>
              <a:t>/</a:t>
            </a:r>
            <a:r>
              <a:rPr lang="en-US" sz="3600" dirty="0" err="1">
                <a:latin typeface="Preeti" pitchFamily="2" charset="0"/>
              </a:rPr>
              <a:t>Psf</a:t>
            </a:r>
            <a:r>
              <a:rPr lang="en-US" sz="3600" dirty="0">
                <a:latin typeface="Preeti" pitchFamily="2" charset="0"/>
              </a:rPr>
              <a:t> </a:t>
            </a:r>
            <a:r>
              <a:rPr lang="en-US" sz="3600" dirty="0" err="1">
                <a:latin typeface="Preeti" pitchFamily="2" charset="0"/>
              </a:rPr>
              <a:t>cfjZostf</a:t>
            </a:r>
            <a:r>
              <a:rPr lang="en-US" sz="3600" dirty="0">
                <a:latin typeface="Preeti" pitchFamily="2" charset="0"/>
              </a:rPr>
              <a:t> / </a:t>
            </a:r>
            <a:r>
              <a:rPr lang="en-US" sz="3600" dirty="0" err="1">
                <a:latin typeface="Preeti" pitchFamily="2" charset="0"/>
              </a:rPr>
              <a:t>k|fyldstfx</a:t>
            </a:r>
            <a:r>
              <a:rPr lang="en-US" sz="3600" dirty="0" err="1">
                <a:latin typeface="Preeti" pitchFamily="2" charset="0"/>
                <a:cs typeface="Times New Roman" panose="02020603050405020304" pitchFamily="18" charset="0"/>
              </a:rPr>
              <a:t>¿</a:t>
            </a:r>
            <a:r>
              <a:rPr lang="en-US" sz="3600" dirty="0" err="1">
                <a:latin typeface="Preeti" pitchFamily="2" charset="0"/>
              </a:rPr>
              <a:t>nfO</a:t>
            </a:r>
            <a:r>
              <a:rPr lang="en-US" sz="3600" dirty="0">
                <a:latin typeface="Preeti" pitchFamily="2" charset="0"/>
              </a:rPr>
              <a:t>{ :</a:t>
            </a:r>
            <a:r>
              <a:rPr lang="en-US" sz="3600" dirty="0" err="1">
                <a:latin typeface="Preeti" pitchFamily="2" charset="0"/>
              </a:rPr>
              <a:t>yfgLo</a:t>
            </a:r>
            <a:r>
              <a:rPr lang="en-US" sz="3600" dirty="0">
                <a:latin typeface="Preeti" pitchFamily="2" charset="0"/>
              </a:rPr>
              <a:t> of]</a:t>
            </a:r>
            <a:r>
              <a:rPr lang="en-US" sz="3600" dirty="0" err="1">
                <a:latin typeface="Preeti" pitchFamily="2" charset="0"/>
              </a:rPr>
              <a:t>hgf</a:t>
            </a:r>
            <a:r>
              <a:rPr lang="en-US" sz="3600" dirty="0">
                <a:latin typeface="Preeti" pitchFamily="2" charset="0"/>
              </a:rPr>
              <a:t> </a:t>
            </a:r>
            <a:r>
              <a:rPr lang="en-US" sz="3600" dirty="0" err="1">
                <a:latin typeface="Preeti" pitchFamily="2" charset="0"/>
              </a:rPr>
              <a:t>th</a:t>
            </a:r>
            <a:r>
              <a:rPr lang="en-US" sz="3600" dirty="0">
                <a:latin typeface="Preeti" pitchFamily="2" charset="0"/>
              </a:rPr>
              <a:t>'{</a:t>
            </a:r>
            <a:r>
              <a:rPr lang="en-US" sz="3600" dirty="0" err="1">
                <a:latin typeface="Preeti" pitchFamily="2" charset="0"/>
              </a:rPr>
              <a:t>df</a:t>
            </a:r>
            <a:r>
              <a:rPr lang="en-US" sz="3600" dirty="0">
                <a:latin typeface="Preeti" pitchFamily="2" charset="0"/>
              </a:rPr>
              <a:t> / ah]6 </a:t>
            </a:r>
            <a:r>
              <a:rPr lang="en-US" sz="3600" dirty="0" err="1">
                <a:latin typeface="Preeti" pitchFamily="2" charset="0"/>
              </a:rPr>
              <a:t>ljlgof</a:t>
            </a:r>
            <a:r>
              <a:rPr lang="en-US" sz="3600" dirty="0">
                <a:latin typeface="Preeti" pitchFamily="2" charset="0"/>
              </a:rPr>
              <a:t>]hg ;</a:t>
            </a:r>
            <a:r>
              <a:rPr lang="en-US" sz="3600" dirty="0" err="1">
                <a:latin typeface="Preeti" pitchFamily="2" charset="0"/>
              </a:rPr>
              <a:t>DaGwL</a:t>
            </a:r>
            <a:r>
              <a:rPr lang="en-US" sz="3600" dirty="0">
                <a:latin typeface="Preeti" pitchFamily="2" charset="0"/>
              </a:rPr>
              <a:t> lg0f{o </a:t>
            </a:r>
            <a:r>
              <a:rPr lang="en-US" sz="3600" dirty="0" err="1">
                <a:latin typeface="Preeti" pitchFamily="2" charset="0"/>
              </a:rPr>
              <a:t>ug</a:t>
            </a:r>
            <a:r>
              <a:rPr lang="en-US" sz="3600" dirty="0">
                <a:latin typeface="Preeti" pitchFamily="2" charset="0"/>
              </a:rPr>
              <a:t>]{ ;+/</a:t>
            </a:r>
            <a:r>
              <a:rPr lang="en-US" sz="3600" dirty="0" err="1">
                <a:latin typeface="Preeti" pitchFamily="2" charset="0"/>
              </a:rPr>
              <a:t>rgf</a:t>
            </a:r>
            <a:r>
              <a:rPr lang="en-US" sz="3600" dirty="0">
                <a:latin typeface="Preeti" pitchFamily="2" charset="0"/>
              </a:rPr>
              <a:t> / </a:t>
            </a:r>
            <a:r>
              <a:rPr lang="en-US" sz="3600" dirty="0" err="1">
                <a:latin typeface="Preeti" pitchFamily="2" charset="0"/>
              </a:rPr>
              <a:t>kbflwsf</a:t>
            </a:r>
            <a:r>
              <a:rPr lang="en-US" sz="3600" dirty="0">
                <a:latin typeface="Preeti" pitchFamily="2" charset="0"/>
              </a:rPr>
              <a:t>/L ;</a:t>
            </a:r>
            <a:r>
              <a:rPr lang="en-US" sz="3600" dirty="0" err="1">
                <a:latin typeface="Preeti" pitchFamily="2" charset="0"/>
              </a:rPr>
              <a:t>dIf</a:t>
            </a:r>
            <a:r>
              <a:rPr lang="en-US" sz="3600" dirty="0">
                <a:latin typeface="Preeti" pitchFamily="2" charset="0"/>
              </a:rPr>
              <a:t> /</a:t>
            </a:r>
            <a:r>
              <a:rPr lang="en-US" sz="3600" dirty="0" err="1">
                <a:latin typeface="Preeti" pitchFamily="2" charset="0"/>
              </a:rPr>
              <a:t>fvL</a:t>
            </a:r>
            <a:r>
              <a:rPr lang="en-US" sz="3600" dirty="0">
                <a:latin typeface="Preeti" pitchFamily="2" charset="0"/>
              </a:rPr>
              <a:t> </a:t>
            </a:r>
            <a:r>
              <a:rPr lang="en-US" sz="3600" dirty="0" err="1">
                <a:latin typeface="Preeti" pitchFamily="2" charset="0"/>
              </a:rPr>
              <a:t>afnaflnsfsf</a:t>
            </a:r>
            <a:r>
              <a:rPr lang="en-US" sz="3600" dirty="0">
                <a:latin typeface="Preeti" pitchFamily="2" charset="0"/>
              </a:rPr>
              <a:t>] ;</a:t>
            </a:r>
            <a:r>
              <a:rPr lang="en-US" sz="3600" dirty="0" err="1">
                <a:latin typeface="Preeti" pitchFamily="2" charset="0"/>
              </a:rPr>
              <a:t>jf</a:t>
            </a:r>
            <a:r>
              <a:rPr lang="en-US" sz="3600" dirty="0">
                <a:latin typeface="Preeti" pitchFamily="2" charset="0"/>
              </a:rPr>
              <a:t>]{</a:t>
            </a:r>
            <a:r>
              <a:rPr lang="en-US" sz="3600" dirty="0" err="1">
                <a:latin typeface="Preeti" pitchFamily="2" charset="0"/>
              </a:rPr>
              <a:t>Qd</a:t>
            </a:r>
            <a:r>
              <a:rPr lang="en-US" sz="3600" dirty="0">
                <a:latin typeface="Preeti" pitchFamily="2" charset="0"/>
              </a:rPr>
              <a:t> </a:t>
            </a:r>
            <a:r>
              <a:rPr lang="en-US" sz="3600" dirty="0" err="1">
                <a:latin typeface="Preeti" pitchFamily="2" charset="0"/>
              </a:rPr>
              <a:t>lxt</a:t>
            </a:r>
            <a:r>
              <a:rPr lang="en-US" sz="3600" dirty="0">
                <a:latin typeface="Preeti" pitchFamily="2" charset="0"/>
              </a:rPr>
              <a:t> </a:t>
            </a:r>
            <a:r>
              <a:rPr lang="en-US" sz="3600" dirty="0" err="1">
                <a:latin typeface="Preeti" pitchFamily="2" charset="0"/>
              </a:rPr>
              <a:t>x'g</a:t>
            </a:r>
            <a:r>
              <a:rPr lang="en-US" sz="3600" dirty="0">
                <a:latin typeface="Preeti" pitchFamily="2" charset="0"/>
              </a:rPr>
              <a:t>]u/L </a:t>
            </a:r>
            <a:r>
              <a:rPr lang="en-US" sz="3600" dirty="0" err="1">
                <a:latin typeface="Preeti" pitchFamily="2" charset="0"/>
              </a:rPr>
              <a:t>sfo</a:t>
            </a:r>
            <a:r>
              <a:rPr lang="en-US" sz="3600" dirty="0">
                <a:latin typeface="Preeti" pitchFamily="2" charset="0"/>
              </a:rPr>
              <a:t>{ </a:t>
            </a:r>
            <a:r>
              <a:rPr lang="en-US" sz="3600" dirty="0" err="1">
                <a:latin typeface="Preeti" pitchFamily="2" charset="0"/>
              </a:rPr>
              <a:t>ug</a:t>
            </a:r>
            <a:r>
              <a:rPr lang="en-US" sz="3600" dirty="0">
                <a:latin typeface="Preeti" pitchFamily="2" charset="0"/>
              </a:rPr>
              <a:t>]{ </a:t>
            </a:r>
            <a:r>
              <a:rPr lang="en-US" sz="3600" dirty="0" err="1">
                <a:latin typeface="Preeti" pitchFamily="2" charset="0"/>
              </a:rPr>
              <a:t>cj</a:t>
            </a:r>
            <a:r>
              <a:rPr lang="en-US" sz="3600" dirty="0">
                <a:latin typeface="Preeti" pitchFamily="2" charset="0"/>
              </a:rPr>
              <a:t>;/ </a:t>
            </a:r>
            <a:r>
              <a:rPr lang="en-US" sz="3600" dirty="0" err="1">
                <a:latin typeface="Preeti" pitchFamily="2" charset="0"/>
              </a:rPr>
              <a:t>l;h</a:t>
            </a:r>
            <a:r>
              <a:rPr lang="en-US" sz="3600" dirty="0">
                <a:latin typeface="Preeti" pitchFamily="2" charset="0"/>
              </a:rPr>
              <a:t>{</a:t>
            </a:r>
            <a:r>
              <a:rPr lang="en-US" sz="3600" dirty="0" err="1">
                <a:latin typeface="Preeti" pitchFamily="2" charset="0"/>
              </a:rPr>
              <a:t>gf</a:t>
            </a:r>
            <a:r>
              <a:rPr lang="en-US" sz="3600" dirty="0">
                <a:latin typeface="Preeti" pitchFamily="2" charset="0"/>
              </a:rPr>
              <a:t> </a:t>
            </a:r>
            <a:r>
              <a:rPr lang="en-US" sz="3600" dirty="0" err="1">
                <a:latin typeface="Preeti" pitchFamily="2" charset="0"/>
              </a:rPr>
              <a:t>ug</a:t>
            </a:r>
            <a:r>
              <a:rPr lang="en-US" sz="3600" dirty="0">
                <a:latin typeface="Preeti" pitchFamily="2" charset="0"/>
              </a:rPr>
              <a:t>{ ;lsG5 .</a:t>
            </a:r>
          </a:p>
        </p:txBody>
      </p:sp>
      <p:sp>
        <p:nvSpPr>
          <p:cNvPr id="4" name="Rectangle 3"/>
          <p:cNvSpPr/>
          <p:nvPr/>
        </p:nvSpPr>
        <p:spPr>
          <a:xfrm>
            <a:off x="1524000" y="45720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b="1" dirty="0" err="1">
                <a:latin typeface="Preeti" pitchFamily="2" charset="0"/>
              </a:rPr>
              <a:t>Affne</a:t>
            </a:r>
            <a:r>
              <a:rPr lang="en-US" sz="5400" b="1" dirty="0">
                <a:latin typeface="Preeti" pitchFamily="2" charset="0"/>
              </a:rPr>
              <a:t>]</a:t>
            </a:r>
            <a:r>
              <a:rPr lang="en-US" sz="5400" b="1" dirty="0" err="1">
                <a:latin typeface="Preeti" pitchFamily="2" charset="0"/>
              </a:rPr>
              <a:t>nfsf</a:t>
            </a:r>
            <a:r>
              <a:rPr lang="en-US" sz="5400" b="1" dirty="0">
                <a:latin typeface="Preeti" pitchFamily="2" charset="0"/>
              </a:rPr>
              <a:t>] dx</a:t>
            </a:r>
            <a:r>
              <a:rPr lang="ne-NP" sz="4000" b="1" dirty="0">
                <a:latin typeface="Preeti" pitchFamily="2" charset="0"/>
                <a:cs typeface="Kalimati" panose="00000400000000000000" pitchFamily="2"/>
              </a:rPr>
              <a:t>त्व</a:t>
            </a:r>
            <a:endParaRPr lang="en-US" sz="4000" b="1" dirty="0">
              <a:latin typeface="Preeti" pitchFamily="2" charset="0"/>
              <a:cs typeface="Kalimati" panose="00000400000000000000" pitchFamily="2"/>
            </a:endParaRPr>
          </a:p>
        </p:txBody>
      </p:sp>
    </p:spTree>
    <p:extLst>
      <p:ext uri="{BB962C8B-B14F-4D97-AF65-F5344CB8AC3E}">
        <p14:creationId xmlns:p14="http://schemas.microsoft.com/office/powerpoint/2010/main" val="344051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normAutofit lnSpcReduction="10000"/>
          </a:bodyPr>
          <a:lstStyle/>
          <a:p>
            <a:pPr marL="365125" indent="-255588" algn="just">
              <a:buFont typeface="Wingdings 3" panose="05040102010807070707" pitchFamily="18" charset="2"/>
              <a:buChar char=""/>
            </a:pPr>
            <a:r>
              <a:rPr lang="en-US" altLang="en-US" sz="4400">
                <a:latin typeface="Preeti" pitchFamily="2" charset="0"/>
              </a:rPr>
              <a:t>afne]nfn] afnaflnsfsf] cy{k"0f{ ;xeflutf a[l4 ug{ ;xof]u k'¥ofp5, </a:t>
            </a:r>
          </a:p>
          <a:p>
            <a:pPr marL="365125" indent="-255588" algn="just">
              <a:buFont typeface="Wingdings 3" panose="05040102010807070707" pitchFamily="18" charset="2"/>
              <a:buChar char=""/>
            </a:pPr>
            <a:r>
              <a:rPr lang="en-US" altLang="en-US" sz="4400">
                <a:latin typeface="Preeti" pitchFamily="2" charset="0"/>
              </a:rPr>
              <a:t>afnaflnsf, afnSnj, afn ;~hfnsf] Ifdtf ljsf;df ;xof]u k'U5,</a:t>
            </a:r>
          </a:p>
          <a:p>
            <a:pPr marL="365125" indent="-255588" algn="just">
              <a:buFont typeface="Wingdings 3" panose="05040102010807070707" pitchFamily="18" charset="2"/>
              <a:buChar char=""/>
            </a:pPr>
            <a:r>
              <a:rPr lang="en-US" altLang="en-US" sz="4400">
                <a:latin typeface="Preeti" pitchFamily="2" charset="0"/>
              </a:rPr>
              <a:t>afnaflnsfnfO{ :yfgLo zf;g / k|hftflGqs k4ltdf ;xefuL x'g] cj;/ k|fKt x'G5 .</a:t>
            </a:r>
          </a:p>
          <a:p>
            <a:pPr marL="365125" indent="-255588" algn="ctr">
              <a:buNone/>
            </a:pPr>
            <a:endParaRPr lang="en-US" altLang="en-US" sz="4400">
              <a:latin typeface="Preeti" pitchFamily="2" charset="0"/>
            </a:endParaRPr>
          </a:p>
        </p:txBody>
      </p:sp>
      <p:sp>
        <p:nvSpPr>
          <p:cNvPr id="5" name="Rectangle 4"/>
          <p:cNvSpPr/>
          <p:nvPr/>
        </p:nvSpPr>
        <p:spPr>
          <a:xfrm>
            <a:off x="1524000" y="45720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b="1" dirty="0" err="1">
                <a:latin typeface="Preeti" pitchFamily="2" charset="0"/>
              </a:rPr>
              <a:t>Affne</a:t>
            </a:r>
            <a:r>
              <a:rPr lang="en-US" sz="5400" b="1" dirty="0">
                <a:latin typeface="Preeti" pitchFamily="2" charset="0"/>
              </a:rPr>
              <a:t>]</a:t>
            </a:r>
            <a:r>
              <a:rPr lang="en-US" sz="5400" b="1" dirty="0" err="1">
                <a:latin typeface="Preeti" pitchFamily="2" charset="0"/>
              </a:rPr>
              <a:t>nfsf</a:t>
            </a:r>
            <a:r>
              <a:rPr lang="en-US" sz="5400" b="1" dirty="0">
                <a:latin typeface="Preeti" pitchFamily="2" charset="0"/>
              </a:rPr>
              <a:t>] dx</a:t>
            </a:r>
            <a:r>
              <a:rPr lang="ne-NP" sz="4000" b="1" dirty="0">
                <a:latin typeface="Preeti" pitchFamily="2" charset="0"/>
                <a:cs typeface="Kalimati" panose="00000400000000000000" pitchFamily="2"/>
              </a:rPr>
              <a:t>त्व</a:t>
            </a:r>
            <a:endParaRPr lang="en-US" sz="4000" b="1" dirty="0">
              <a:latin typeface="Preeti" pitchFamily="2" charset="0"/>
              <a:cs typeface="Kalimati" panose="00000400000000000000" pitchFamily="2"/>
            </a:endParaRPr>
          </a:p>
        </p:txBody>
      </p:sp>
    </p:spTree>
    <p:extLst>
      <p:ext uri="{BB962C8B-B14F-4D97-AF65-F5344CB8AC3E}">
        <p14:creationId xmlns:p14="http://schemas.microsoft.com/office/powerpoint/2010/main" val="113584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133600" y="1524000"/>
            <a:ext cx="8077200" cy="4953000"/>
          </a:xfrm>
        </p:spPr>
        <p:txBody>
          <a:bodyPr>
            <a:normAutofit/>
          </a:bodyPr>
          <a:lstStyle/>
          <a:p>
            <a:pPr algn="just" eaLnBrk="1" hangingPunct="1"/>
            <a:r>
              <a:rPr lang="en-US" altLang="en-US" sz="2800" dirty="0" err="1">
                <a:latin typeface="Preeti" pitchFamily="2" charset="0"/>
              </a:rPr>
              <a:t>gu</a:t>
            </a:r>
            <a:r>
              <a:rPr lang="en-US" altLang="en-US" sz="2800" dirty="0">
                <a:latin typeface="Preeti" pitchFamily="2" charset="0"/>
              </a:rPr>
              <a:t>/ ÷ </a:t>
            </a:r>
            <a:r>
              <a:rPr lang="en-US" altLang="en-US" sz="2800" dirty="0" err="1">
                <a:latin typeface="Preeti" pitchFamily="2" charset="0"/>
              </a:rPr>
              <a:t>ufpF</a:t>
            </a:r>
            <a:r>
              <a:rPr lang="en-US" altLang="en-US" sz="2800" dirty="0">
                <a:latin typeface="Preeti" pitchFamily="2" charset="0"/>
              </a:rPr>
              <a:t> </a:t>
            </a:r>
            <a:r>
              <a:rPr lang="en-US" altLang="en-US" sz="2800" dirty="0" err="1">
                <a:latin typeface="Preeti" pitchFamily="2" charset="0"/>
              </a:rPr>
              <a:t>kflnsfsf</a:t>
            </a:r>
            <a:r>
              <a:rPr lang="en-US" altLang="en-US" sz="2800" dirty="0">
                <a:latin typeface="Preeti" pitchFamily="2" charset="0"/>
              </a:rPr>
              <a:t> ;j} </a:t>
            </a:r>
            <a:r>
              <a:rPr lang="en-US" altLang="en-US" sz="2800" dirty="0" err="1">
                <a:latin typeface="Preeti" pitchFamily="2" charset="0"/>
              </a:rPr>
              <a:t>j8fsf</a:t>
            </a:r>
            <a:r>
              <a:rPr lang="en-US" altLang="en-US" sz="2800" dirty="0">
                <a:latin typeface="Preeti" pitchFamily="2" charset="0"/>
              </a:rPr>
              <a:t> </a:t>
            </a:r>
            <a:r>
              <a:rPr lang="en-US" altLang="en-US" sz="2800" dirty="0" err="1">
                <a:latin typeface="Preeti" pitchFamily="2" charset="0"/>
              </a:rPr>
              <a:t>afnSnjaf6</a:t>
            </a:r>
            <a:r>
              <a:rPr lang="en-US" altLang="en-US" sz="2800" dirty="0">
                <a:latin typeface="Preeti" pitchFamily="2" charset="0"/>
              </a:rPr>
              <a:t> </a:t>
            </a:r>
            <a:r>
              <a:rPr lang="en-US" altLang="en-US" sz="2800" dirty="0" err="1">
                <a:latin typeface="Preeti" pitchFamily="2" charset="0"/>
              </a:rPr>
              <a:t>slDtdf</a:t>
            </a:r>
            <a:r>
              <a:rPr lang="en-US" altLang="en-US" sz="2800" dirty="0">
                <a:latin typeface="Preeti" pitchFamily="2" charset="0"/>
              </a:rPr>
              <a:t> ! </a:t>
            </a:r>
            <a:r>
              <a:rPr lang="en-US" altLang="en-US" sz="2800" dirty="0" err="1">
                <a:latin typeface="Preeti" pitchFamily="2" charset="0"/>
              </a:rPr>
              <a:t>hgf</a:t>
            </a:r>
            <a:r>
              <a:rPr lang="en-US" altLang="en-US" sz="2800" dirty="0">
                <a:latin typeface="Preeti" pitchFamily="2" charset="0"/>
              </a:rPr>
              <a:t> </a:t>
            </a:r>
            <a:r>
              <a:rPr lang="en-US" altLang="en-US" sz="2800" dirty="0" err="1">
                <a:latin typeface="Preeti" pitchFamily="2" charset="0"/>
              </a:rPr>
              <a:t>aflnsf</a:t>
            </a:r>
            <a:r>
              <a:rPr lang="en-US" altLang="en-US" sz="2800" dirty="0">
                <a:latin typeface="Preeti" pitchFamily="2" charset="0"/>
              </a:rPr>
              <a:t> ;</a:t>
            </a:r>
            <a:r>
              <a:rPr lang="en-US" altLang="en-US" sz="2800" dirty="0" err="1">
                <a:latin typeface="Preeti" pitchFamily="2" charset="0"/>
              </a:rPr>
              <a:t>lxt</a:t>
            </a:r>
            <a:r>
              <a:rPr lang="en-US" altLang="en-US" sz="2800" dirty="0">
                <a:latin typeface="Preeti" pitchFamily="2" charset="0"/>
              </a:rPr>
              <a:t> @ </a:t>
            </a:r>
            <a:r>
              <a:rPr lang="en-US" altLang="en-US" sz="2800" dirty="0" err="1">
                <a:latin typeface="Preeti" pitchFamily="2" charset="0"/>
              </a:rPr>
              <a:t>hgf</a:t>
            </a:r>
            <a:endParaRPr lang="en-US" altLang="en-US" sz="2800" dirty="0">
              <a:latin typeface="Preeti" pitchFamily="2" charset="0"/>
            </a:endParaRPr>
          </a:p>
          <a:p>
            <a:pPr algn="just" eaLnBrk="1" hangingPunct="1"/>
            <a:r>
              <a:rPr lang="en-US" altLang="en-US" sz="2800" dirty="0" err="1">
                <a:latin typeface="Preeti" pitchFamily="2" charset="0"/>
              </a:rPr>
              <a:t>ufpF÷gu</a:t>
            </a:r>
            <a:r>
              <a:rPr lang="en-US" altLang="en-US" sz="2800" dirty="0">
                <a:latin typeface="Preeti" pitchFamily="2" charset="0"/>
              </a:rPr>
              <a:t>/ </a:t>
            </a:r>
            <a:r>
              <a:rPr lang="en-US" altLang="en-US" sz="2800" dirty="0" err="1">
                <a:latin typeface="Preeti" pitchFamily="2" charset="0"/>
              </a:rPr>
              <a:t>afn</a:t>
            </a:r>
            <a:r>
              <a:rPr lang="en-US" altLang="en-US" sz="2800" dirty="0">
                <a:latin typeface="Preeti" pitchFamily="2" charset="0"/>
              </a:rPr>
              <a:t> ;~</a:t>
            </a:r>
            <a:r>
              <a:rPr lang="en-US" altLang="en-US" sz="2800" dirty="0" err="1">
                <a:latin typeface="Preeti" pitchFamily="2" charset="0"/>
              </a:rPr>
              <a:t>hfnsf</a:t>
            </a:r>
            <a:r>
              <a:rPr lang="en-US" altLang="en-US" sz="2800" dirty="0">
                <a:latin typeface="Preeti" pitchFamily="2" charset="0"/>
              </a:rPr>
              <a:t> </a:t>
            </a:r>
            <a:r>
              <a:rPr lang="en-US" altLang="en-US" sz="2800" dirty="0" err="1">
                <a:latin typeface="Preeti" pitchFamily="2" charset="0"/>
              </a:rPr>
              <a:t>k|ltlglw</a:t>
            </a:r>
            <a:r>
              <a:rPr lang="en-US" altLang="en-US" sz="2800" dirty="0">
                <a:latin typeface="Preeti" pitchFamily="2" charset="0"/>
              </a:rPr>
              <a:t> @ </a:t>
            </a:r>
            <a:r>
              <a:rPr lang="en-US" altLang="en-US" sz="2800" dirty="0" err="1">
                <a:latin typeface="Preeti" pitchFamily="2" charset="0"/>
              </a:rPr>
              <a:t>hgf</a:t>
            </a:r>
            <a:endParaRPr lang="en-US" altLang="en-US" sz="2800" dirty="0">
              <a:latin typeface="Preeti" pitchFamily="2" charset="0"/>
            </a:endParaRPr>
          </a:p>
          <a:p>
            <a:pPr algn="just" eaLnBrk="1" hangingPunct="1"/>
            <a:r>
              <a:rPr lang="en-US" altLang="en-US" sz="2800" dirty="0" err="1">
                <a:latin typeface="Preeti" pitchFamily="2" charset="0"/>
              </a:rPr>
              <a:t>afnSnj</a:t>
            </a:r>
            <a:r>
              <a:rPr lang="en-US" altLang="en-US" sz="2800" dirty="0">
                <a:latin typeface="Preeti" pitchFamily="2" charset="0"/>
              </a:rPr>
              <a:t>, </a:t>
            </a:r>
            <a:r>
              <a:rPr lang="en-US" altLang="en-US" sz="2800" dirty="0" err="1">
                <a:latin typeface="Preeti" pitchFamily="2" charset="0"/>
              </a:rPr>
              <a:t>afn</a:t>
            </a:r>
            <a:r>
              <a:rPr lang="en-US" altLang="en-US" sz="2800" dirty="0">
                <a:latin typeface="Preeti" pitchFamily="2" charset="0"/>
              </a:rPr>
              <a:t> ;</a:t>
            </a:r>
            <a:r>
              <a:rPr lang="en-US" altLang="en-US" sz="2800" dirty="0" err="1">
                <a:latin typeface="Preeti" pitchFamily="2" charset="0"/>
              </a:rPr>
              <a:t>d"xsf</a:t>
            </a:r>
            <a:r>
              <a:rPr lang="en-US" altLang="en-US" sz="2800" dirty="0">
                <a:latin typeface="Preeti" pitchFamily="2" charset="0"/>
              </a:rPr>
              <a:t>] ;</a:t>
            </a:r>
            <a:r>
              <a:rPr lang="en-US" altLang="en-US" sz="2800" dirty="0" err="1">
                <a:latin typeface="Preeti" pitchFamily="2" charset="0"/>
              </a:rPr>
              <a:t>b:o</a:t>
            </a:r>
            <a:r>
              <a:rPr lang="en-US" altLang="en-US" sz="2800" dirty="0">
                <a:latin typeface="Preeti" pitchFamily="2" charset="0"/>
              </a:rPr>
              <a:t> g/x]sf </a:t>
            </a:r>
            <a:r>
              <a:rPr lang="en-US" altLang="en-US" sz="2800" dirty="0" err="1">
                <a:latin typeface="Preeti" pitchFamily="2" charset="0"/>
              </a:rPr>
              <a:t>afnjflnsfx</a:t>
            </a:r>
            <a:r>
              <a:rPr lang="en-US" altLang="en-US" sz="2800" dirty="0">
                <a:latin typeface="Preeti" pitchFamily="2" charset="0"/>
              </a:rPr>
              <a:t>? </a:t>
            </a:r>
            <a:r>
              <a:rPr lang="en-US" altLang="en-US" sz="2800" dirty="0" err="1">
                <a:latin typeface="Preeti" pitchFamily="2" charset="0"/>
              </a:rPr>
              <a:t>dWo</a:t>
            </a:r>
            <a:r>
              <a:rPr lang="en-US" altLang="en-US" sz="2800" dirty="0">
                <a:latin typeface="Preeti" pitchFamily="2" charset="0"/>
              </a:rPr>
              <a:t>] </a:t>
            </a:r>
            <a:r>
              <a:rPr lang="en-US" altLang="en-US" sz="2800" dirty="0" err="1">
                <a:latin typeface="Preeti" pitchFamily="2" charset="0"/>
              </a:rPr>
              <a:t>k|To</a:t>
            </a:r>
            <a:r>
              <a:rPr lang="en-US" altLang="en-US" sz="2800" dirty="0">
                <a:latin typeface="Preeti" pitchFamily="2" charset="0"/>
              </a:rPr>
              <a:t>]s </a:t>
            </a:r>
            <a:r>
              <a:rPr lang="en-US" altLang="en-US" sz="2800" dirty="0" err="1">
                <a:latin typeface="Preeti" pitchFamily="2" charset="0"/>
              </a:rPr>
              <a:t>j8fjf6</a:t>
            </a:r>
            <a:r>
              <a:rPr lang="en-US" altLang="en-US" sz="2800" dirty="0">
                <a:latin typeface="Preeti" pitchFamily="2" charset="0"/>
              </a:rPr>
              <a:t> </a:t>
            </a:r>
            <a:r>
              <a:rPr lang="en-US" altLang="en-US" sz="2800" dirty="0" err="1">
                <a:latin typeface="Preeti" pitchFamily="2" charset="0"/>
              </a:rPr>
              <a:t>slDtdf</a:t>
            </a:r>
            <a:r>
              <a:rPr lang="en-US" altLang="en-US" sz="2800" dirty="0">
                <a:latin typeface="Preeti" pitchFamily="2" charset="0"/>
              </a:rPr>
              <a:t> @ </a:t>
            </a:r>
            <a:r>
              <a:rPr lang="en-US" altLang="en-US" sz="2800" dirty="0" err="1">
                <a:latin typeface="Preeti" pitchFamily="2" charset="0"/>
              </a:rPr>
              <a:t>hgf</a:t>
            </a:r>
            <a:endParaRPr lang="en-US" altLang="en-US" sz="2800" dirty="0">
              <a:latin typeface="Preeti" pitchFamily="2" charset="0"/>
            </a:endParaRPr>
          </a:p>
          <a:p>
            <a:pPr algn="just" eaLnBrk="1" hangingPunct="1"/>
            <a:r>
              <a:rPr lang="en-US" altLang="en-US" sz="2800" dirty="0" err="1">
                <a:latin typeface="Preeti" pitchFamily="2" charset="0"/>
              </a:rPr>
              <a:t>afnd</a:t>
            </a:r>
            <a:r>
              <a:rPr lang="en-US" altLang="en-US" sz="2800" dirty="0">
                <a:latin typeface="Preeti" pitchFamily="2" charset="0"/>
              </a:rPr>
              <a:t>}</a:t>
            </a:r>
            <a:r>
              <a:rPr lang="en-US" altLang="en-US" sz="2800" dirty="0" err="1">
                <a:latin typeface="Preeti" pitchFamily="2" charset="0"/>
              </a:rPr>
              <a:t>qL</a:t>
            </a:r>
            <a:r>
              <a:rPr lang="en-US" altLang="en-US" sz="2800" dirty="0">
                <a:latin typeface="Preeti" pitchFamily="2" charset="0"/>
              </a:rPr>
              <a:t> :</a:t>
            </a:r>
            <a:r>
              <a:rPr lang="en-US" altLang="en-US" sz="2800" dirty="0" err="1">
                <a:latin typeface="Preeti" pitchFamily="2" charset="0"/>
              </a:rPr>
              <a:t>yfgLo</a:t>
            </a:r>
            <a:r>
              <a:rPr lang="en-US" altLang="en-US" sz="2800" dirty="0">
                <a:latin typeface="Preeti" pitchFamily="2" charset="0"/>
              </a:rPr>
              <a:t> </a:t>
            </a:r>
            <a:r>
              <a:rPr lang="en-US" altLang="en-US" sz="2800" dirty="0" err="1">
                <a:latin typeface="Preeti" pitchFamily="2" charset="0"/>
              </a:rPr>
              <a:t>zf;g</a:t>
            </a:r>
            <a:r>
              <a:rPr lang="en-US" altLang="en-US" sz="2800" dirty="0">
                <a:latin typeface="Preeti" pitchFamily="2" charset="0"/>
              </a:rPr>
              <a:t> </a:t>
            </a:r>
            <a:r>
              <a:rPr lang="en-US" altLang="en-US" sz="2800" dirty="0" err="1">
                <a:latin typeface="Preeti" pitchFamily="2" charset="0"/>
              </a:rPr>
              <a:t>gu</a:t>
            </a:r>
            <a:r>
              <a:rPr lang="en-US" altLang="en-US" sz="2800" dirty="0">
                <a:latin typeface="Preeti" pitchFamily="2" charset="0"/>
              </a:rPr>
              <a:t>/ </a:t>
            </a:r>
            <a:r>
              <a:rPr lang="en-US" altLang="en-US" sz="2800" dirty="0" err="1">
                <a:latin typeface="Preeti" pitchFamily="2" charset="0"/>
              </a:rPr>
              <a:t>tyf</a:t>
            </a:r>
            <a:r>
              <a:rPr lang="en-US" altLang="en-US" sz="2800" dirty="0">
                <a:latin typeface="Preeti" pitchFamily="2" charset="0"/>
              </a:rPr>
              <a:t> </a:t>
            </a:r>
            <a:r>
              <a:rPr lang="en-US" altLang="en-US" sz="2800" dirty="0" err="1">
                <a:latin typeface="Preeti" pitchFamily="2" charset="0"/>
              </a:rPr>
              <a:t>ufFp</a:t>
            </a:r>
            <a:r>
              <a:rPr lang="en-US" altLang="en-US" sz="2800" dirty="0">
                <a:latin typeface="Preeti" pitchFamily="2" charset="0"/>
              </a:rPr>
              <a:t> ;</a:t>
            </a:r>
            <a:r>
              <a:rPr lang="en-US" altLang="en-US" sz="2800" dirty="0" err="1">
                <a:latin typeface="Preeti" pitchFamily="2" charset="0"/>
              </a:rPr>
              <a:t>ldltdf</a:t>
            </a:r>
            <a:r>
              <a:rPr lang="en-US" altLang="en-US" sz="2800" dirty="0">
                <a:latin typeface="Preeti" pitchFamily="2" charset="0"/>
              </a:rPr>
              <a:t> ;</a:t>
            </a:r>
            <a:r>
              <a:rPr lang="en-US" altLang="en-US" sz="2800" dirty="0" err="1">
                <a:latin typeface="Preeti" pitchFamily="2" charset="0"/>
              </a:rPr>
              <a:t>b:o</a:t>
            </a:r>
            <a:r>
              <a:rPr lang="en-US" altLang="en-US" sz="2800" dirty="0">
                <a:latin typeface="Preeti" pitchFamily="2" charset="0"/>
              </a:rPr>
              <a:t> /x]sf </a:t>
            </a:r>
            <a:r>
              <a:rPr lang="en-US" altLang="en-US" sz="2800" dirty="0" err="1">
                <a:latin typeface="Preeti" pitchFamily="2" charset="0"/>
              </a:rPr>
              <a:t>afnjflnsfx</a:t>
            </a:r>
            <a:r>
              <a:rPr lang="en-US" altLang="en-US" sz="2800" dirty="0">
                <a:latin typeface="Preeti" pitchFamily="2" charset="0"/>
              </a:rPr>
              <a:t>?</a:t>
            </a:r>
          </a:p>
          <a:p>
            <a:pPr algn="just" eaLnBrk="1" hangingPunct="1"/>
            <a:r>
              <a:rPr lang="en-US" altLang="en-US" sz="2800" dirty="0" err="1">
                <a:latin typeface="Preeti" pitchFamily="2" charset="0"/>
              </a:rPr>
              <a:t>afnd</a:t>
            </a:r>
            <a:r>
              <a:rPr lang="en-US" altLang="en-US" sz="2800" dirty="0">
                <a:latin typeface="Preeti" pitchFamily="2" charset="0"/>
              </a:rPr>
              <a:t>}</a:t>
            </a:r>
            <a:r>
              <a:rPr lang="en-US" altLang="en-US" sz="2800" dirty="0" err="1">
                <a:latin typeface="Preeti" pitchFamily="2" charset="0"/>
              </a:rPr>
              <a:t>qL</a:t>
            </a:r>
            <a:r>
              <a:rPr lang="en-US" altLang="en-US" sz="2800" dirty="0">
                <a:latin typeface="Preeti" pitchFamily="2" charset="0"/>
              </a:rPr>
              <a:t> :</a:t>
            </a:r>
            <a:r>
              <a:rPr lang="en-US" altLang="en-US" sz="2800" dirty="0" err="1">
                <a:latin typeface="Preeti" pitchFamily="2" charset="0"/>
              </a:rPr>
              <a:t>yfgLo</a:t>
            </a:r>
            <a:r>
              <a:rPr lang="en-US" altLang="en-US" sz="2800" dirty="0">
                <a:latin typeface="Preeti" pitchFamily="2" charset="0"/>
              </a:rPr>
              <a:t> </a:t>
            </a:r>
            <a:r>
              <a:rPr lang="en-US" altLang="en-US" sz="2800" dirty="0" err="1">
                <a:latin typeface="Preeti" pitchFamily="2" charset="0"/>
              </a:rPr>
              <a:t>zf;g</a:t>
            </a:r>
            <a:r>
              <a:rPr lang="en-US" altLang="en-US" sz="2800" dirty="0">
                <a:latin typeface="Preeti" pitchFamily="2" charset="0"/>
              </a:rPr>
              <a:t> ;</a:t>
            </a:r>
            <a:r>
              <a:rPr lang="en-US" altLang="en-US" sz="2800" dirty="0" err="1">
                <a:latin typeface="Preeti" pitchFamily="2" charset="0"/>
              </a:rPr>
              <a:t>d'bfo÷j8f</a:t>
            </a:r>
            <a:r>
              <a:rPr lang="en-US" altLang="en-US" sz="2800" dirty="0">
                <a:latin typeface="Preeti" pitchFamily="2" charset="0"/>
              </a:rPr>
              <a:t> ;</a:t>
            </a:r>
            <a:r>
              <a:rPr lang="en-US" altLang="en-US" sz="2800" dirty="0" err="1">
                <a:latin typeface="Preeti" pitchFamily="2" charset="0"/>
              </a:rPr>
              <a:t>ldltdf</a:t>
            </a:r>
            <a:r>
              <a:rPr lang="en-US" altLang="en-US" sz="2800" dirty="0">
                <a:latin typeface="Preeti" pitchFamily="2" charset="0"/>
              </a:rPr>
              <a:t> ;</a:t>
            </a:r>
            <a:r>
              <a:rPr lang="en-US" altLang="en-US" sz="2800" dirty="0" err="1">
                <a:latin typeface="Preeti" pitchFamily="2" charset="0"/>
              </a:rPr>
              <a:t>b:o</a:t>
            </a:r>
            <a:r>
              <a:rPr lang="en-US" altLang="en-US" sz="2800" dirty="0">
                <a:latin typeface="Preeti" pitchFamily="2" charset="0"/>
              </a:rPr>
              <a:t> /x]sf </a:t>
            </a:r>
            <a:r>
              <a:rPr lang="en-US" altLang="en-US" sz="2800" dirty="0" err="1">
                <a:latin typeface="Preeti" pitchFamily="2" charset="0"/>
              </a:rPr>
              <a:t>afnjflnsfx</a:t>
            </a:r>
            <a:r>
              <a:rPr lang="en-US" altLang="en-US" sz="2800" dirty="0">
                <a:latin typeface="Preeti" pitchFamily="2" charset="0"/>
              </a:rPr>
              <a:t>?</a:t>
            </a:r>
            <a:endParaRPr lang="en-US" altLang="en-US" sz="5400" dirty="0">
              <a:latin typeface="Preeti" pitchFamily="2" charset="0"/>
            </a:endParaRPr>
          </a:p>
        </p:txBody>
      </p:sp>
      <p:sp>
        <p:nvSpPr>
          <p:cNvPr id="5" name="Rectangle 4"/>
          <p:cNvSpPr/>
          <p:nvPr/>
        </p:nvSpPr>
        <p:spPr>
          <a:xfrm>
            <a:off x="1524000" y="45720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b="1" dirty="0" err="1">
                <a:latin typeface="Preeti" pitchFamily="2" charset="0"/>
              </a:rPr>
              <a:t>Affne</a:t>
            </a:r>
            <a:r>
              <a:rPr lang="en-US" sz="5400" b="1" dirty="0">
                <a:latin typeface="Preeti" pitchFamily="2" charset="0"/>
              </a:rPr>
              <a:t>]</a:t>
            </a:r>
            <a:r>
              <a:rPr lang="en-US" sz="5400" b="1" dirty="0" err="1">
                <a:latin typeface="Preeti" pitchFamily="2" charset="0"/>
              </a:rPr>
              <a:t>nfdf</a:t>
            </a:r>
            <a:r>
              <a:rPr lang="en-US" sz="5400" b="1" dirty="0">
                <a:latin typeface="Preeti" pitchFamily="2" charset="0"/>
              </a:rPr>
              <a:t> ;</a:t>
            </a:r>
            <a:r>
              <a:rPr lang="en-US" sz="5400" b="1" dirty="0" err="1">
                <a:latin typeface="Preeti" pitchFamily="2" charset="0"/>
              </a:rPr>
              <a:t>xefuL</a:t>
            </a:r>
            <a:r>
              <a:rPr lang="en-US" sz="5400" b="1" dirty="0">
                <a:latin typeface="Preeti" pitchFamily="2" charset="0"/>
              </a:rPr>
              <a:t> </a:t>
            </a:r>
            <a:r>
              <a:rPr lang="en-US" sz="5400" b="1" dirty="0" err="1">
                <a:latin typeface="Preeti" pitchFamily="2" charset="0"/>
              </a:rPr>
              <a:t>x'g'kg</a:t>
            </a:r>
            <a:r>
              <a:rPr lang="en-US" sz="5400" b="1" dirty="0">
                <a:latin typeface="Preeti" pitchFamily="2" charset="0"/>
              </a:rPr>
              <a:t>{] </a:t>
            </a:r>
            <a:r>
              <a:rPr lang="en-US" sz="5400" b="1" dirty="0" err="1">
                <a:latin typeface="Preeti" pitchFamily="2" charset="0"/>
              </a:rPr>
              <a:t>afnaflnsfx</a:t>
            </a:r>
            <a:r>
              <a:rPr lang="en-US" sz="5400" b="1" dirty="0">
                <a:latin typeface="Preeti" pitchFamily="2" charset="0"/>
              </a:rPr>
              <a:t>?</a:t>
            </a:r>
          </a:p>
        </p:txBody>
      </p:sp>
    </p:spTree>
    <p:extLst>
      <p:ext uri="{BB962C8B-B14F-4D97-AF65-F5344CB8AC3E}">
        <p14:creationId xmlns:p14="http://schemas.microsoft.com/office/powerpoint/2010/main" val="91354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209800" y="1676400"/>
            <a:ext cx="8001000" cy="4953000"/>
          </a:xfrm>
        </p:spPr>
        <p:txBody>
          <a:bodyPr>
            <a:normAutofit/>
          </a:bodyPr>
          <a:lstStyle/>
          <a:p>
            <a:pPr algn="just" eaLnBrk="1" hangingPunct="1"/>
            <a:r>
              <a:rPr lang="en-US" altLang="en-US" sz="3200" dirty="0">
                <a:latin typeface="Preeti" pitchFamily="2" charset="0"/>
              </a:rPr>
              <a:t>:</a:t>
            </a:r>
            <a:r>
              <a:rPr lang="en-US" altLang="en-US" sz="3200" dirty="0" err="1">
                <a:latin typeface="Preeti" pitchFamily="2" charset="0"/>
              </a:rPr>
              <a:t>jf:Yo</a:t>
            </a:r>
            <a:r>
              <a:rPr lang="en-US" altLang="en-US" sz="3200" dirty="0">
                <a:latin typeface="Preeti" pitchFamily="2" charset="0"/>
              </a:rPr>
              <a:t> </a:t>
            </a:r>
            <a:r>
              <a:rPr lang="en-US" altLang="en-US" sz="3200" dirty="0" err="1">
                <a:latin typeface="Preeti" pitchFamily="2" charset="0"/>
              </a:rPr>
              <a:t>Joj:yfkg</a:t>
            </a:r>
            <a:r>
              <a:rPr lang="en-US" altLang="en-US" sz="3200" dirty="0">
                <a:latin typeface="Preeti" pitchFamily="2" charset="0"/>
              </a:rPr>
              <a:t> ;</a:t>
            </a:r>
            <a:r>
              <a:rPr lang="en-US" altLang="en-US" sz="3200" dirty="0" err="1">
                <a:latin typeface="Preeti" pitchFamily="2" charset="0"/>
              </a:rPr>
              <a:t>ldltdf</a:t>
            </a:r>
            <a:r>
              <a:rPr lang="en-US" altLang="en-US" sz="3200" dirty="0">
                <a:latin typeface="Preeti" pitchFamily="2" charset="0"/>
              </a:rPr>
              <a:t> ;</a:t>
            </a:r>
            <a:r>
              <a:rPr lang="en-US" altLang="en-US" sz="3200" dirty="0" err="1">
                <a:latin typeface="Preeti" pitchFamily="2" charset="0"/>
              </a:rPr>
              <a:t>b:o</a:t>
            </a:r>
            <a:r>
              <a:rPr lang="en-US" altLang="en-US" sz="3200" dirty="0">
                <a:latin typeface="Preeti" pitchFamily="2" charset="0"/>
              </a:rPr>
              <a:t> /x]sf </a:t>
            </a:r>
            <a:r>
              <a:rPr lang="en-US" altLang="en-US" sz="3200" dirty="0" err="1">
                <a:latin typeface="Preeti" pitchFamily="2" charset="0"/>
              </a:rPr>
              <a:t>afnaflnsf</a:t>
            </a:r>
            <a:r>
              <a:rPr lang="en-US" altLang="en-US" sz="3200" dirty="0">
                <a:latin typeface="Preeti" pitchFamily="2" charset="0"/>
              </a:rPr>
              <a:t>,</a:t>
            </a:r>
          </a:p>
          <a:p>
            <a:pPr algn="just" eaLnBrk="1" hangingPunct="1"/>
            <a:r>
              <a:rPr lang="en-US" altLang="en-US" sz="3200" dirty="0" err="1">
                <a:latin typeface="Preeti" pitchFamily="2" charset="0"/>
              </a:rPr>
              <a:t>ljBfno</a:t>
            </a:r>
            <a:r>
              <a:rPr lang="en-US" altLang="en-US" sz="3200" dirty="0">
                <a:latin typeface="Preeti" pitchFamily="2" charset="0"/>
              </a:rPr>
              <a:t> </a:t>
            </a:r>
            <a:r>
              <a:rPr lang="en-US" altLang="en-US" sz="3200" dirty="0" err="1">
                <a:latin typeface="Preeti" pitchFamily="2" charset="0"/>
              </a:rPr>
              <a:t>Joj:yfkg</a:t>
            </a:r>
            <a:r>
              <a:rPr lang="en-US" altLang="en-US" sz="3200" dirty="0">
                <a:latin typeface="Preeti" pitchFamily="2" charset="0"/>
              </a:rPr>
              <a:t> ;</a:t>
            </a:r>
            <a:r>
              <a:rPr lang="en-US" altLang="en-US" sz="3200" dirty="0" err="1">
                <a:latin typeface="Preeti" pitchFamily="2" charset="0"/>
              </a:rPr>
              <a:t>ldltdf</a:t>
            </a:r>
            <a:r>
              <a:rPr lang="en-US" altLang="en-US" sz="3200" dirty="0">
                <a:latin typeface="Preeti" pitchFamily="2" charset="0"/>
              </a:rPr>
              <a:t> ;</a:t>
            </a:r>
            <a:r>
              <a:rPr lang="en-US" altLang="en-US" sz="3200" dirty="0" err="1">
                <a:latin typeface="Preeti" pitchFamily="2" charset="0"/>
              </a:rPr>
              <a:t>b:o</a:t>
            </a:r>
            <a:r>
              <a:rPr lang="en-US" altLang="en-US" sz="3200" dirty="0">
                <a:latin typeface="Preeti" pitchFamily="2" charset="0"/>
              </a:rPr>
              <a:t> /x]sf </a:t>
            </a:r>
            <a:r>
              <a:rPr lang="en-US" altLang="en-US" sz="3200" dirty="0" err="1">
                <a:latin typeface="Preeti" pitchFamily="2" charset="0"/>
              </a:rPr>
              <a:t>afnaflnsf</a:t>
            </a:r>
            <a:endParaRPr lang="en-US" altLang="en-US" sz="3200" dirty="0">
              <a:latin typeface="Preeti" pitchFamily="2" charset="0"/>
            </a:endParaRPr>
          </a:p>
          <a:p>
            <a:pPr algn="just" eaLnBrk="1" hangingPunct="1"/>
            <a:r>
              <a:rPr lang="en-US" altLang="en-US" sz="3200" dirty="0" err="1">
                <a:latin typeface="Preeti" pitchFamily="2" charset="0"/>
              </a:rPr>
              <a:t>ljBfno</a:t>
            </a:r>
            <a:r>
              <a:rPr lang="en-US" altLang="en-US" sz="3200" dirty="0">
                <a:latin typeface="Preeti" pitchFamily="2" charset="0"/>
              </a:rPr>
              <a:t> </a:t>
            </a:r>
            <a:r>
              <a:rPr lang="en-US" altLang="en-US" sz="3200" dirty="0" err="1">
                <a:latin typeface="Preeti" pitchFamily="2" charset="0"/>
              </a:rPr>
              <a:t>lzIffaf6</a:t>
            </a:r>
            <a:r>
              <a:rPr lang="en-US" altLang="en-US" sz="3200" dirty="0">
                <a:latin typeface="Preeti" pitchFamily="2" charset="0"/>
              </a:rPr>
              <a:t> </a:t>
            </a:r>
            <a:r>
              <a:rPr lang="en-US" altLang="en-US" sz="3200" dirty="0" err="1">
                <a:latin typeface="Preeti" pitchFamily="2" charset="0"/>
              </a:rPr>
              <a:t>j+lrt</a:t>
            </a:r>
            <a:r>
              <a:rPr lang="en-US" altLang="en-US" sz="3200" dirty="0">
                <a:latin typeface="Preeti" pitchFamily="2" charset="0"/>
              </a:rPr>
              <a:t> /x]sf </a:t>
            </a:r>
            <a:r>
              <a:rPr lang="en-US" altLang="en-US" sz="3200" dirty="0" err="1">
                <a:latin typeface="Preeti" pitchFamily="2" charset="0"/>
              </a:rPr>
              <a:t>afnaflnsf</a:t>
            </a:r>
            <a:r>
              <a:rPr lang="en-US" altLang="en-US" sz="3200" dirty="0">
                <a:latin typeface="Preeti" pitchFamily="2" charset="0"/>
              </a:rPr>
              <a:t> </a:t>
            </a:r>
            <a:r>
              <a:rPr lang="en-US" altLang="en-US" sz="3200" dirty="0" err="1">
                <a:latin typeface="Preeti" pitchFamily="2" charset="0"/>
              </a:rPr>
              <a:t>dWo</a:t>
            </a:r>
            <a:r>
              <a:rPr lang="en-US" altLang="en-US" sz="3200" dirty="0">
                <a:latin typeface="Preeti" pitchFamily="2" charset="0"/>
              </a:rPr>
              <a:t>] </a:t>
            </a:r>
            <a:r>
              <a:rPr lang="en-US" altLang="en-US" sz="3200" dirty="0" err="1">
                <a:latin typeface="Preeti" pitchFamily="2" charset="0"/>
              </a:rPr>
              <a:t>slDtdf</a:t>
            </a:r>
            <a:r>
              <a:rPr lang="en-US" altLang="en-US" sz="3200" dirty="0">
                <a:latin typeface="Preeti" pitchFamily="2" charset="0"/>
              </a:rPr>
              <a:t> ! </a:t>
            </a:r>
            <a:r>
              <a:rPr lang="en-US" altLang="en-US" sz="3200" dirty="0" err="1">
                <a:latin typeface="Preeti" pitchFamily="2" charset="0"/>
              </a:rPr>
              <a:t>hgf</a:t>
            </a:r>
            <a:r>
              <a:rPr lang="en-US" altLang="en-US" sz="3200" dirty="0">
                <a:latin typeface="Preeti" pitchFamily="2" charset="0"/>
              </a:rPr>
              <a:t> </a:t>
            </a:r>
            <a:r>
              <a:rPr lang="en-US" altLang="en-US" sz="3200" dirty="0" err="1">
                <a:latin typeface="Preeti" pitchFamily="2" charset="0"/>
              </a:rPr>
              <a:t>aflnsf</a:t>
            </a:r>
            <a:r>
              <a:rPr lang="en-US" altLang="en-US" sz="3200" dirty="0">
                <a:latin typeface="Preeti" pitchFamily="2" charset="0"/>
              </a:rPr>
              <a:t> ;</a:t>
            </a:r>
            <a:r>
              <a:rPr lang="en-US" altLang="en-US" sz="3200" dirty="0" err="1">
                <a:latin typeface="Preeti" pitchFamily="2" charset="0"/>
              </a:rPr>
              <a:t>lxt</a:t>
            </a:r>
            <a:r>
              <a:rPr lang="en-US" altLang="en-US" sz="3200" dirty="0">
                <a:latin typeface="Preeti" pitchFamily="2" charset="0"/>
              </a:rPr>
              <a:t> @ </a:t>
            </a:r>
            <a:r>
              <a:rPr lang="en-US" altLang="en-US" sz="3200" dirty="0" err="1">
                <a:latin typeface="Preeti" pitchFamily="2" charset="0"/>
              </a:rPr>
              <a:t>hgf</a:t>
            </a:r>
            <a:r>
              <a:rPr lang="en-US" altLang="en-US" sz="3200" dirty="0">
                <a:latin typeface="Preeti" pitchFamily="2" charset="0"/>
              </a:rPr>
              <a:t>,</a:t>
            </a:r>
          </a:p>
          <a:p>
            <a:pPr algn="just" eaLnBrk="1" hangingPunct="1"/>
            <a:r>
              <a:rPr lang="en-US" altLang="en-US" sz="3200" dirty="0" err="1">
                <a:latin typeface="Preeti" pitchFamily="2" charset="0"/>
              </a:rPr>
              <a:t>blnt</a:t>
            </a:r>
            <a:r>
              <a:rPr lang="en-US" altLang="en-US" sz="3200" dirty="0">
                <a:latin typeface="Preeti" pitchFamily="2" charset="0"/>
              </a:rPr>
              <a:t>, </a:t>
            </a:r>
            <a:r>
              <a:rPr lang="en-US" altLang="en-US" sz="3200" dirty="0" err="1">
                <a:latin typeface="Preeti" pitchFamily="2" charset="0"/>
              </a:rPr>
              <a:t>cflbjf;L</a:t>
            </a:r>
            <a:r>
              <a:rPr lang="en-US" altLang="en-US" sz="3200" dirty="0">
                <a:latin typeface="Preeti" pitchFamily="2" charset="0"/>
              </a:rPr>
              <a:t>, </a:t>
            </a:r>
            <a:r>
              <a:rPr lang="en-US" altLang="en-US" sz="3200" dirty="0" err="1">
                <a:latin typeface="Preeti" pitchFamily="2" charset="0"/>
              </a:rPr>
              <a:t>hghflt</a:t>
            </a:r>
            <a:r>
              <a:rPr lang="en-US" altLang="en-US" sz="3200" dirty="0">
                <a:latin typeface="Preeti" pitchFamily="2" charset="0"/>
              </a:rPr>
              <a:t>, </a:t>
            </a:r>
            <a:r>
              <a:rPr lang="en-US" altLang="en-US" sz="3200" dirty="0" err="1">
                <a:latin typeface="Preeti" pitchFamily="2" charset="0"/>
              </a:rPr>
              <a:t>dw</a:t>
            </a:r>
            <a:r>
              <a:rPr lang="en-US" altLang="en-US" sz="3200" dirty="0">
                <a:latin typeface="Preeti" pitchFamily="2" charset="0"/>
              </a:rPr>
              <a:t>]</a:t>
            </a:r>
            <a:r>
              <a:rPr lang="en-US" altLang="en-US" sz="3200" dirty="0" err="1">
                <a:latin typeface="Preeti" pitchFamily="2" charset="0"/>
              </a:rPr>
              <a:t>zL</a:t>
            </a:r>
            <a:r>
              <a:rPr lang="en-US" altLang="en-US" sz="3200" dirty="0">
                <a:latin typeface="Preeti" pitchFamily="2" charset="0"/>
              </a:rPr>
              <a:t>, n}</a:t>
            </a:r>
            <a:r>
              <a:rPr lang="en-US" altLang="en-US" sz="3200" dirty="0" err="1">
                <a:latin typeface="Preeti" pitchFamily="2" charset="0"/>
              </a:rPr>
              <a:t>lËs</a:t>
            </a:r>
            <a:r>
              <a:rPr lang="en-US" altLang="en-US" sz="3200" dirty="0">
                <a:latin typeface="Preeti" pitchFamily="2" charset="0"/>
              </a:rPr>
              <a:t> </a:t>
            </a:r>
            <a:r>
              <a:rPr lang="en-US" altLang="en-US" sz="3200" dirty="0" err="1">
                <a:latin typeface="Preeti" pitchFamily="2" charset="0"/>
              </a:rPr>
              <a:t>tyf</a:t>
            </a:r>
            <a:r>
              <a:rPr lang="en-US" altLang="en-US" sz="3200" dirty="0">
                <a:latin typeface="Preeti" pitchFamily="2" charset="0"/>
              </a:rPr>
              <a:t> of}</a:t>
            </a:r>
            <a:r>
              <a:rPr lang="en-US" altLang="en-US" sz="3200" dirty="0" err="1">
                <a:latin typeface="Preeti" pitchFamily="2" charset="0"/>
              </a:rPr>
              <a:t>lgs</a:t>
            </a:r>
            <a:r>
              <a:rPr lang="en-US" altLang="en-US" sz="3200" dirty="0">
                <a:latin typeface="Preeti" pitchFamily="2" charset="0"/>
              </a:rPr>
              <a:t> </a:t>
            </a:r>
            <a:r>
              <a:rPr lang="en-US" altLang="en-US" sz="3200" dirty="0" err="1">
                <a:latin typeface="Preeti" pitchFamily="2" charset="0"/>
              </a:rPr>
              <a:t>cNk</a:t>
            </a:r>
            <a:r>
              <a:rPr lang="en-US" altLang="en-US" sz="3200" dirty="0">
                <a:latin typeface="Preeti" pitchFamily="2" charset="0"/>
              </a:rPr>
              <a:t>;+</a:t>
            </a:r>
            <a:r>
              <a:rPr lang="en-US" altLang="en-US" sz="3200" dirty="0" err="1">
                <a:latin typeface="Preeti" pitchFamily="2" charset="0"/>
              </a:rPr>
              <a:t>Vos</a:t>
            </a:r>
            <a:r>
              <a:rPr lang="en-US" altLang="en-US" sz="3200" dirty="0">
                <a:latin typeface="Preeti" pitchFamily="2" charset="0"/>
              </a:rPr>
              <a:t>, </a:t>
            </a:r>
            <a:r>
              <a:rPr lang="en-US" altLang="en-US" sz="3200" dirty="0" err="1">
                <a:latin typeface="Preeti" pitchFamily="2" charset="0"/>
              </a:rPr>
              <a:t>d'l:nd</a:t>
            </a:r>
            <a:r>
              <a:rPr lang="en-US" altLang="en-US" sz="3200" dirty="0">
                <a:latin typeface="Preeti" pitchFamily="2" charset="0"/>
              </a:rPr>
              <a:t> </a:t>
            </a:r>
            <a:r>
              <a:rPr lang="en-US" altLang="en-US" sz="3200" dirty="0" err="1">
                <a:latin typeface="Preeti" pitchFamily="2" charset="0"/>
              </a:rPr>
              <a:t>afnaflnsfdWo</a:t>
            </a:r>
            <a:r>
              <a:rPr lang="en-US" altLang="en-US" sz="3200" dirty="0">
                <a:latin typeface="Preeti" pitchFamily="2" charset="0"/>
              </a:rPr>
              <a:t>] </a:t>
            </a:r>
            <a:r>
              <a:rPr lang="en-US" altLang="en-US" sz="3200" dirty="0" err="1">
                <a:latin typeface="Preeti" pitchFamily="2" charset="0"/>
              </a:rPr>
              <a:t>slDtdf</a:t>
            </a:r>
            <a:r>
              <a:rPr lang="en-US" altLang="en-US" sz="3200" dirty="0">
                <a:latin typeface="Preeti" pitchFamily="2" charset="0"/>
              </a:rPr>
              <a:t> @ </a:t>
            </a:r>
            <a:r>
              <a:rPr lang="en-US" altLang="en-US" sz="3200" dirty="0" err="1">
                <a:latin typeface="Preeti" pitchFamily="2" charset="0"/>
              </a:rPr>
              <a:t>hgf</a:t>
            </a:r>
            <a:r>
              <a:rPr lang="en-US" altLang="en-US" sz="3200" dirty="0">
                <a:latin typeface="Preeti" pitchFamily="2" charset="0"/>
              </a:rPr>
              <a:t> </a:t>
            </a:r>
            <a:r>
              <a:rPr lang="en-US" altLang="en-US" sz="3200" dirty="0" err="1">
                <a:latin typeface="Preeti" pitchFamily="2" charset="0"/>
              </a:rPr>
              <a:t>aflnsf</a:t>
            </a:r>
            <a:r>
              <a:rPr lang="en-US" altLang="en-US" sz="3200" dirty="0">
                <a:latin typeface="Preeti" pitchFamily="2" charset="0"/>
              </a:rPr>
              <a:t> ;</a:t>
            </a:r>
            <a:r>
              <a:rPr lang="en-US" altLang="en-US" sz="3200" dirty="0" err="1">
                <a:latin typeface="Preeti" pitchFamily="2" charset="0"/>
              </a:rPr>
              <a:t>lxt</a:t>
            </a:r>
            <a:r>
              <a:rPr lang="en-US" altLang="en-US" sz="3200" dirty="0">
                <a:latin typeface="Preeti" pitchFamily="2" charset="0"/>
              </a:rPr>
              <a:t> $ </a:t>
            </a:r>
            <a:r>
              <a:rPr lang="en-US" altLang="en-US" sz="3200" dirty="0" err="1">
                <a:latin typeface="Preeti" pitchFamily="2" charset="0"/>
              </a:rPr>
              <a:t>hgf</a:t>
            </a:r>
            <a:r>
              <a:rPr lang="en-US" altLang="en-US" sz="3200" dirty="0">
                <a:latin typeface="Preeti" pitchFamily="2" charset="0"/>
              </a:rPr>
              <a:t> .</a:t>
            </a:r>
          </a:p>
          <a:p>
            <a:pPr algn="ctr" eaLnBrk="1" hangingPunct="1">
              <a:buFont typeface="Arial" panose="020B0604020202020204" pitchFamily="34" charset="0"/>
              <a:buNone/>
            </a:pPr>
            <a:endParaRPr lang="en-US" altLang="en-US" sz="3200" dirty="0">
              <a:latin typeface="Preeti" pitchFamily="2" charset="0"/>
            </a:endParaRPr>
          </a:p>
        </p:txBody>
      </p:sp>
      <p:sp>
        <p:nvSpPr>
          <p:cNvPr id="5" name="Rectangle 4"/>
          <p:cNvSpPr/>
          <p:nvPr/>
        </p:nvSpPr>
        <p:spPr>
          <a:xfrm>
            <a:off x="1524000" y="45720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b="1" dirty="0" err="1">
                <a:latin typeface="Preeti" pitchFamily="2" charset="0"/>
              </a:rPr>
              <a:t>Affne</a:t>
            </a:r>
            <a:r>
              <a:rPr lang="en-US" sz="5400" b="1" dirty="0">
                <a:latin typeface="Preeti" pitchFamily="2" charset="0"/>
              </a:rPr>
              <a:t>]</a:t>
            </a:r>
            <a:r>
              <a:rPr lang="en-US" sz="5400" b="1" dirty="0" err="1">
                <a:latin typeface="Preeti" pitchFamily="2" charset="0"/>
              </a:rPr>
              <a:t>nfdf</a:t>
            </a:r>
            <a:r>
              <a:rPr lang="en-US" sz="5400" b="1" dirty="0">
                <a:latin typeface="Preeti" pitchFamily="2" charset="0"/>
              </a:rPr>
              <a:t> ;</a:t>
            </a:r>
            <a:r>
              <a:rPr lang="en-US" sz="5400" b="1" dirty="0" err="1">
                <a:latin typeface="Preeti" pitchFamily="2" charset="0"/>
              </a:rPr>
              <a:t>xefuL</a:t>
            </a:r>
            <a:r>
              <a:rPr lang="en-US" sz="5400" b="1" dirty="0">
                <a:latin typeface="Preeti" pitchFamily="2" charset="0"/>
              </a:rPr>
              <a:t> </a:t>
            </a:r>
            <a:r>
              <a:rPr lang="en-US" sz="5400" b="1" dirty="0" err="1">
                <a:latin typeface="Preeti" pitchFamily="2" charset="0"/>
              </a:rPr>
              <a:t>x'g'kg</a:t>
            </a:r>
            <a:r>
              <a:rPr lang="en-US" sz="5400" b="1" dirty="0">
                <a:latin typeface="Preeti" pitchFamily="2" charset="0"/>
              </a:rPr>
              <a:t>{] </a:t>
            </a:r>
            <a:r>
              <a:rPr lang="en-US" sz="5400" b="1" dirty="0" err="1">
                <a:latin typeface="Preeti" pitchFamily="2" charset="0"/>
              </a:rPr>
              <a:t>afnaflnsf</a:t>
            </a:r>
            <a:endParaRPr lang="en-US" sz="5400" b="1" dirty="0">
              <a:latin typeface="Preeti" pitchFamily="2" charset="0"/>
            </a:endParaRPr>
          </a:p>
        </p:txBody>
      </p:sp>
    </p:spTree>
    <p:extLst>
      <p:ext uri="{BB962C8B-B14F-4D97-AF65-F5344CB8AC3E}">
        <p14:creationId xmlns:p14="http://schemas.microsoft.com/office/powerpoint/2010/main" val="233735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103312" y="1307690"/>
            <a:ext cx="8946541" cy="4940709"/>
          </a:xfrm>
        </p:spPr>
        <p:txBody>
          <a:bodyPr>
            <a:noAutofit/>
          </a:bodyPr>
          <a:lstStyle/>
          <a:p>
            <a:pPr>
              <a:buFont typeface="Wingdings 2"/>
              <a:buChar char=""/>
              <a:defRPr/>
            </a:pPr>
            <a:r>
              <a:rPr lang="en-US" sz="2800" dirty="0">
                <a:latin typeface="Preeti" pitchFamily="2" charset="0"/>
              </a:rPr>
              <a:t>:</a:t>
            </a:r>
            <a:r>
              <a:rPr lang="en-US" sz="2800" dirty="0" err="1">
                <a:latin typeface="Preeti" pitchFamily="2" charset="0"/>
              </a:rPr>
              <a:t>yfg</a:t>
            </a:r>
            <a:r>
              <a:rPr lang="en-US" sz="2800" dirty="0">
                <a:latin typeface="Preeti" pitchFamily="2" charset="0"/>
              </a:rPr>
              <a:t>, </a:t>
            </a:r>
            <a:r>
              <a:rPr lang="en-US" sz="2800" dirty="0" err="1">
                <a:latin typeface="Preeti" pitchFamily="2" charset="0"/>
              </a:rPr>
              <a:t>ldlt</a:t>
            </a:r>
            <a:r>
              <a:rPr lang="en-US" sz="2800" dirty="0">
                <a:latin typeface="Preeti" pitchFamily="2" charset="0"/>
              </a:rPr>
              <a:t> / ;</a:t>
            </a:r>
            <a:r>
              <a:rPr lang="en-US" sz="2800" dirty="0" err="1">
                <a:latin typeface="Preeti" pitchFamily="2" charset="0"/>
              </a:rPr>
              <a:t>doaf</a:t>
            </a:r>
            <a:r>
              <a:rPr lang="en-US" sz="2800" dirty="0">
                <a:latin typeface="Preeti" pitchFamily="2" charset="0"/>
              </a:rPr>
              <a:t>/] </a:t>
            </a:r>
            <a:r>
              <a:rPr lang="en-US" sz="2800" dirty="0" err="1">
                <a:latin typeface="Preeti" pitchFamily="2" charset="0"/>
              </a:rPr>
              <a:t>afnaflnsfnfO</a:t>
            </a:r>
            <a:r>
              <a:rPr lang="en-US" sz="2800" dirty="0">
                <a:latin typeface="Preeti" pitchFamily="2" charset="0"/>
              </a:rPr>
              <a:t>{ </a:t>
            </a:r>
            <a:r>
              <a:rPr lang="en-US" sz="2800" dirty="0" err="1">
                <a:latin typeface="Preeti" pitchFamily="2" charset="0"/>
              </a:rPr>
              <a:t>hfgsf</a:t>
            </a:r>
            <a:r>
              <a:rPr lang="en-US" sz="2800" dirty="0">
                <a:latin typeface="Preeti" pitchFamily="2" charset="0"/>
              </a:rPr>
              <a:t>/L,</a:t>
            </a:r>
          </a:p>
          <a:p>
            <a:pPr>
              <a:buFont typeface="Wingdings 2"/>
              <a:buChar char=""/>
              <a:defRPr/>
            </a:pPr>
            <a:r>
              <a:rPr lang="en-US" sz="2800" dirty="0" err="1">
                <a:latin typeface="Preeti" pitchFamily="2" charset="0"/>
              </a:rPr>
              <a:t>afnaflnsfnfO</a:t>
            </a:r>
            <a:r>
              <a:rPr lang="en-US" sz="2800" dirty="0">
                <a:latin typeface="Preeti" pitchFamily="2" charset="0"/>
              </a:rPr>
              <a:t>{ </a:t>
            </a:r>
            <a:r>
              <a:rPr lang="en-US" sz="2800" dirty="0" err="1">
                <a:latin typeface="Preeti" pitchFamily="2" charset="0"/>
              </a:rPr>
              <a:t>kfos</a:t>
            </a:r>
            <a:r>
              <a:rPr lang="en-US" sz="2800" dirty="0">
                <a:latin typeface="Preeti" pitchFamily="2" charset="0"/>
              </a:rPr>
              <a:t> kg]{ ;do, </a:t>
            </a:r>
            <a:r>
              <a:rPr lang="en-US" sz="2800" dirty="0" err="1">
                <a:latin typeface="Preeti" pitchFamily="2" charset="0"/>
              </a:rPr>
              <a:t>ldlt</a:t>
            </a:r>
            <a:r>
              <a:rPr lang="en-US" sz="2800" dirty="0">
                <a:latin typeface="Preeti" pitchFamily="2" charset="0"/>
              </a:rPr>
              <a:t> / :</a:t>
            </a:r>
            <a:r>
              <a:rPr lang="en-US" sz="2800" dirty="0" err="1">
                <a:latin typeface="Preeti" pitchFamily="2" charset="0"/>
              </a:rPr>
              <a:t>yfg</a:t>
            </a:r>
            <a:r>
              <a:rPr lang="en-US" sz="2800" dirty="0">
                <a:latin typeface="Preeti" pitchFamily="2" charset="0"/>
              </a:rPr>
              <a:t>,</a:t>
            </a:r>
          </a:p>
          <a:p>
            <a:pPr>
              <a:buFont typeface="Wingdings 2"/>
              <a:buChar char=""/>
              <a:defRPr/>
            </a:pPr>
            <a:r>
              <a:rPr lang="en-US" sz="2800" dirty="0" err="1">
                <a:latin typeface="Preeti" pitchFamily="2" charset="0"/>
              </a:rPr>
              <a:t>afnaflnsf</a:t>
            </a:r>
            <a:r>
              <a:rPr lang="en-US" sz="2800" dirty="0">
                <a:latin typeface="Preeti" pitchFamily="2" charset="0"/>
              </a:rPr>
              <a:t> </a:t>
            </a:r>
            <a:r>
              <a:rPr lang="en-US" sz="2800" dirty="0" err="1">
                <a:latin typeface="Preeti" pitchFamily="2" charset="0"/>
              </a:rPr>
              <a:t>jf</a:t>
            </a:r>
            <a:r>
              <a:rPr lang="en-US" sz="2800" dirty="0">
                <a:latin typeface="Preeti" pitchFamily="2" charset="0"/>
              </a:rPr>
              <a:t> </a:t>
            </a:r>
            <a:r>
              <a:rPr lang="en-US" sz="2800" dirty="0" err="1">
                <a:latin typeface="Preeti" pitchFamily="2" charset="0"/>
              </a:rPr>
              <a:t>afnSnj;Fu</a:t>
            </a:r>
            <a:r>
              <a:rPr lang="en-US" sz="2800" dirty="0">
                <a:latin typeface="Preeti" pitchFamily="2" charset="0"/>
              </a:rPr>
              <a:t> 5nkmn </a:t>
            </a:r>
            <a:r>
              <a:rPr lang="en-US" sz="2800" dirty="0" err="1">
                <a:latin typeface="Preeti" pitchFamily="2" charset="0"/>
              </a:rPr>
              <a:t>ul</a:t>
            </a:r>
            <a:r>
              <a:rPr lang="en-US" sz="2800" dirty="0">
                <a:latin typeface="Preeti" pitchFamily="2" charset="0"/>
              </a:rPr>
              <a:t>/</a:t>
            </a:r>
            <a:r>
              <a:rPr lang="en-US" sz="2800" dirty="0" err="1">
                <a:latin typeface="Preeti" pitchFamily="2" charset="0"/>
              </a:rPr>
              <a:t>Psf</a:t>
            </a:r>
            <a:r>
              <a:rPr lang="en-US" sz="2800" dirty="0">
                <a:latin typeface="Preeti" pitchFamily="2" charset="0"/>
              </a:rPr>
              <a:t>],</a:t>
            </a:r>
          </a:p>
          <a:p>
            <a:pPr>
              <a:buFont typeface="Wingdings 2"/>
              <a:buChar char=""/>
              <a:defRPr/>
            </a:pPr>
            <a:r>
              <a:rPr lang="en-US" sz="2800" dirty="0" err="1">
                <a:latin typeface="Preeti" pitchFamily="2" charset="0"/>
              </a:rPr>
              <a:t>afnd</a:t>
            </a:r>
            <a:r>
              <a:rPr lang="en-US" sz="2800" dirty="0">
                <a:latin typeface="Preeti" pitchFamily="2" charset="0"/>
              </a:rPr>
              <a:t>}</a:t>
            </a:r>
            <a:r>
              <a:rPr lang="en-US" sz="2800" dirty="0" err="1">
                <a:latin typeface="Preeti" pitchFamily="2" charset="0"/>
              </a:rPr>
              <a:t>qL</a:t>
            </a:r>
            <a:r>
              <a:rPr lang="en-US" sz="2800" dirty="0">
                <a:latin typeface="Preeti" pitchFamily="2" charset="0"/>
              </a:rPr>
              <a:t> :</a:t>
            </a:r>
            <a:r>
              <a:rPr lang="en-US" sz="2800" dirty="0" err="1">
                <a:latin typeface="Preeti" pitchFamily="2" charset="0"/>
              </a:rPr>
              <a:t>yfgLo</a:t>
            </a:r>
            <a:r>
              <a:rPr lang="en-US" sz="2800" dirty="0">
                <a:latin typeface="Preeti" pitchFamily="2" charset="0"/>
              </a:rPr>
              <a:t> </a:t>
            </a:r>
            <a:r>
              <a:rPr lang="en-US" sz="2800" dirty="0" err="1">
                <a:latin typeface="Preeti" pitchFamily="2" charset="0"/>
              </a:rPr>
              <a:t>zf;g</a:t>
            </a:r>
            <a:r>
              <a:rPr lang="en-US" sz="2800" dirty="0">
                <a:latin typeface="Preeti" pitchFamily="2" charset="0"/>
              </a:rPr>
              <a:t> / </a:t>
            </a:r>
            <a:r>
              <a:rPr lang="en-US" sz="2800" dirty="0" err="1">
                <a:latin typeface="Preeti" pitchFamily="2" charset="0"/>
              </a:rPr>
              <a:t>afn</a:t>
            </a:r>
            <a:r>
              <a:rPr lang="en-US" sz="2800" dirty="0">
                <a:latin typeface="Preeti" pitchFamily="2" charset="0"/>
              </a:rPr>
              <a:t> </a:t>
            </a:r>
            <a:r>
              <a:rPr lang="en-US" sz="2800" dirty="0" err="1">
                <a:latin typeface="Preeti" pitchFamily="2" charset="0"/>
              </a:rPr>
              <a:t>clwsf</a:t>
            </a:r>
            <a:r>
              <a:rPr lang="en-US" sz="2800" dirty="0">
                <a:latin typeface="Preeti" pitchFamily="2" charset="0"/>
              </a:rPr>
              <a:t>/ </a:t>
            </a:r>
            <a:r>
              <a:rPr lang="en-US" sz="2800" dirty="0" err="1">
                <a:latin typeface="Preeti" pitchFamily="2" charset="0"/>
              </a:rPr>
              <a:t>a'em</a:t>
            </a:r>
            <a:r>
              <a:rPr lang="en-US" sz="2800" dirty="0">
                <a:latin typeface="Preeti" pitchFamily="2" charset="0"/>
              </a:rPr>
              <a:t>]</a:t>
            </a:r>
            <a:r>
              <a:rPr lang="en-US" sz="2800" dirty="0" err="1">
                <a:latin typeface="Preeti" pitchFamily="2" charset="0"/>
              </a:rPr>
              <a:t>sf</a:t>
            </a:r>
            <a:r>
              <a:rPr lang="en-US" sz="2800" dirty="0">
                <a:latin typeface="Preeti" pitchFamily="2" charset="0"/>
              </a:rPr>
              <a:t>] </a:t>
            </a:r>
            <a:r>
              <a:rPr lang="en-US" sz="2800" dirty="0" err="1">
                <a:latin typeface="Preeti" pitchFamily="2" charset="0"/>
              </a:rPr>
              <a:t>bIf</a:t>
            </a:r>
            <a:r>
              <a:rPr lang="en-US" sz="2800" dirty="0">
                <a:latin typeface="Preeti" pitchFamily="2" charset="0"/>
              </a:rPr>
              <a:t> ;</a:t>
            </a:r>
            <a:r>
              <a:rPr lang="en-US" sz="2800" dirty="0" err="1">
                <a:latin typeface="Preeti" pitchFamily="2" charset="0"/>
              </a:rPr>
              <a:t>xhstf</a:t>
            </a:r>
            <a:r>
              <a:rPr lang="en-US" sz="2800" dirty="0">
                <a:latin typeface="Preeti" pitchFamily="2" charset="0"/>
              </a:rPr>
              <a:t>{,</a:t>
            </a:r>
          </a:p>
          <a:p>
            <a:pPr>
              <a:buFont typeface="Wingdings 2"/>
              <a:buChar char=""/>
              <a:defRPr/>
            </a:pPr>
            <a:r>
              <a:rPr lang="en-US" sz="2800" dirty="0" err="1">
                <a:latin typeface="Preeti" pitchFamily="2" charset="0"/>
              </a:rPr>
              <a:t>cfjZos</a:t>
            </a:r>
            <a:r>
              <a:rPr lang="en-US" sz="2800" dirty="0">
                <a:latin typeface="Preeti" pitchFamily="2" charset="0"/>
              </a:rPr>
              <a:t> ;</a:t>
            </a:r>
            <a:r>
              <a:rPr lang="en-US" sz="2800" dirty="0" err="1">
                <a:latin typeface="Preeti" pitchFamily="2" charset="0"/>
              </a:rPr>
              <a:t>fdu|L</a:t>
            </a:r>
            <a:r>
              <a:rPr lang="en-US" sz="2800" dirty="0">
                <a:latin typeface="Preeti" pitchFamily="2" charset="0"/>
              </a:rPr>
              <a:t>,</a:t>
            </a:r>
          </a:p>
          <a:p>
            <a:pPr>
              <a:buFont typeface="Wingdings 2"/>
              <a:buChar char=""/>
              <a:defRPr/>
            </a:pPr>
            <a:r>
              <a:rPr lang="en-US" sz="2800" dirty="0" err="1">
                <a:latin typeface="Preeti" pitchFamily="2" charset="0"/>
              </a:rPr>
              <a:t>ljlwsf</a:t>
            </a:r>
            <a:r>
              <a:rPr lang="en-US" sz="2800" dirty="0">
                <a:latin typeface="Preeti" pitchFamily="2" charset="0"/>
              </a:rPr>
              <a:t>] k"0f{ </a:t>
            </a:r>
            <a:r>
              <a:rPr lang="en-US" sz="2800" dirty="0" err="1">
                <a:latin typeface="Preeti" pitchFamily="2" charset="0"/>
              </a:rPr>
              <a:t>k|of</a:t>
            </a:r>
            <a:r>
              <a:rPr lang="en-US" sz="2800" dirty="0">
                <a:latin typeface="Preeti" pitchFamily="2" charset="0"/>
              </a:rPr>
              <a:t>]u,</a:t>
            </a:r>
          </a:p>
          <a:p>
            <a:pPr>
              <a:buFont typeface="Wingdings 2"/>
              <a:buChar char=""/>
              <a:defRPr/>
            </a:pPr>
            <a:r>
              <a:rPr lang="en-US" sz="2800" dirty="0">
                <a:latin typeface="Preeti" pitchFamily="2" charset="0"/>
              </a:rPr>
              <a:t>:</a:t>
            </a:r>
            <a:r>
              <a:rPr lang="en-US" sz="2800" dirty="0" err="1">
                <a:latin typeface="Preeti" pitchFamily="2" charset="0"/>
              </a:rPr>
              <a:t>yfgLo</a:t>
            </a:r>
            <a:r>
              <a:rPr lang="en-US" sz="2800" dirty="0">
                <a:latin typeface="Preeti" pitchFamily="2" charset="0"/>
              </a:rPr>
              <a:t> </a:t>
            </a:r>
            <a:r>
              <a:rPr lang="en-US" sz="2800" dirty="0" err="1">
                <a:latin typeface="Preeti" pitchFamily="2" charset="0"/>
              </a:rPr>
              <a:t>tx;Fusf</a:t>
            </a:r>
            <a:r>
              <a:rPr lang="en-US" sz="2800" dirty="0">
                <a:latin typeface="Preeti" pitchFamily="2" charset="0"/>
              </a:rPr>
              <a:t>] </a:t>
            </a:r>
            <a:r>
              <a:rPr lang="en-US" sz="2800" dirty="0" err="1">
                <a:latin typeface="Preeti" pitchFamily="2" charset="0"/>
              </a:rPr>
              <a:t>k"j</a:t>
            </a:r>
            <a:r>
              <a:rPr lang="en-US" sz="2800" dirty="0">
                <a:latin typeface="Preeti" pitchFamily="2" charset="0"/>
              </a:rPr>
              <a:t>{ ;</a:t>
            </a:r>
            <a:r>
              <a:rPr lang="en-US" sz="2800" dirty="0" err="1">
                <a:latin typeface="Preeti" pitchFamily="2" charset="0"/>
              </a:rPr>
              <a:t>xsfo</a:t>
            </a:r>
            <a:r>
              <a:rPr lang="en-US" sz="2800" dirty="0">
                <a:latin typeface="Preeti" pitchFamily="2" charset="0"/>
              </a:rPr>
              <a:t>{ h:t} </a:t>
            </a:r>
            <a:r>
              <a:rPr lang="en-US" sz="2800" dirty="0" err="1">
                <a:latin typeface="Preeti" pitchFamily="2" charset="0"/>
              </a:rPr>
              <a:t>cfjZos</a:t>
            </a:r>
            <a:r>
              <a:rPr lang="en-US" sz="2800" dirty="0">
                <a:latin typeface="Preeti" pitchFamily="2" charset="0"/>
              </a:rPr>
              <a:t> </a:t>
            </a:r>
            <a:r>
              <a:rPr lang="en-US" sz="2800" dirty="0" err="1">
                <a:latin typeface="Preeti" pitchFamily="2" charset="0"/>
              </a:rPr>
              <a:t>hfgsf</a:t>
            </a:r>
            <a:r>
              <a:rPr lang="en-US" sz="2800" dirty="0">
                <a:latin typeface="Preeti" pitchFamily="2" charset="0"/>
              </a:rPr>
              <a:t>/L M ah]6, </a:t>
            </a:r>
            <a:r>
              <a:rPr lang="en-US" sz="2800" dirty="0" err="1">
                <a:latin typeface="Preeti" pitchFamily="2" charset="0"/>
              </a:rPr>
              <a:t>lgb</a:t>
            </a:r>
            <a:r>
              <a:rPr lang="en-US" sz="2800" dirty="0">
                <a:latin typeface="Preeti" pitchFamily="2" charset="0"/>
              </a:rPr>
              <a:t>]{</a:t>
            </a:r>
            <a:r>
              <a:rPr lang="en-US" sz="2800" dirty="0" err="1">
                <a:latin typeface="Preeti" pitchFamily="2" charset="0"/>
              </a:rPr>
              <a:t>lzsf</a:t>
            </a:r>
            <a:r>
              <a:rPr lang="en-US" sz="2800" dirty="0">
                <a:latin typeface="Preeti" pitchFamily="2" charset="0"/>
              </a:rPr>
              <a:t>, </a:t>
            </a:r>
            <a:r>
              <a:rPr lang="en-US" sz="2800" dirty="0" err="1">
                <a:latin typeface="Preeti" pitchFamily="2" charset="0"/>
              </a:rPr>
              <a:t>dfu</a:t>
            </a:r>
            <a:r>
              <a:rPr lang="en-US" sz="2800" dirty="0">
                <a:latin typeface="Preeti" pitchFamily="2" charset="0"/>
              </a:rPr>
              <a:t>{</a:t>
            </a:r>
            <a:r>
              <a:rPr lang="en-US" sz="2800" dirty="0" err="1">
                <a:latin typeface="Preeti" pitchFamily="2" charset="0"/>
              </a:rPr>
              <a:t>lgb</a:t>
            </a:r>
            <a:r>
              <a:rPr lang="en-US" sz="2800" dirty="0">
                <a:latin typeface="Preeti" pitchFamily="2" charset="0"/>
              </a:rPr>
              <a:t>]{</a:t>
            </a:r>
            <a:r>
              <a:rPr lang="en-US" sz="2800" dirty="0" err="1">
                <a:latin typeface="Preeti" pitchFamily="2" charset="0"/>
              </a:rPr>
              <a:t>zg</a:t>
            </a:r>
            <a:r>
              <a:rPr lang="en-US" sz="2800" dirty="0">
                <a:latin typeface="Preeti" pitchFamily="2" charset="0"/>
              </a:rPr>
              <a:t> </a:t>
            </a:r>
            <a:r>
              <a:rPr lang="en-US" sz="2800" dirty="0" err="1">
                <a:latin typeface="Preeti" pitchFamily="2" charset="0"/>
              </a:rPr>
              <a:t>cWoog</a:t>
            </a:r>
            <a:r>
              <a:rPr lang="en-US" sz="2800" dirty="0">
                <a:latin typeface="Preeti" pitchFamily="2" charset="0"/>
              </a:rPr>
              <a:t>, </a:t>
            </a:r>
            <a:r>
              <a:rPr lang="en-US" sz="2800" dirty="0" err="1">
                <a:latin typeface="Preeti" pitchFamily="2" charset="0"/>
              </a:rPr>
              <a:t>kq</a:t>
            </a:r>
            <a:r>
              <a:rPr lang="en-US" sz="2800" dirty="0">
                <a:latin typeface="Preeti" pitchFamily="2" charset="0"/>
              </a:rPr>
              <a:t> ;~</a:t>
            </a:r>
            <a:r>
              <a:rPr lang="en-US" sz="2800" dirty="0" err="1">
                <a:latin typeface="Preeti" pitchFamily="2" charset="0"/>
              </a:rPr>
              <a:t>rf</a:t>
            </a:r>
            <a:r>
              <a:rPr lang="en-US" sz="2800" dirty="0">
                <a:latin typeface="Preeti" pitchFamily="2" charset="0"/>
              </a:rPr>
              <a:t>/,</a:t>
            </a:r>
          </a:p>
          <a:p>
            <a:pPr>
              <a:buFont typeface="Wingdings 2"/>
              <a:buChar char=""/>
              <a:defRPr/>
            </a:pPr>
            <a:r>
              <a:rPr lang="en-US" sz="2800" dirty="0">
                <a:latin typeface="Preeti" pitchFamily="2" charset="0"/>
              </a:rPr>
              <a:t>;w}F </a:t>
            </a:r>
            <a:r>
              <a:rPr lang="en-US" sz="2800" dirty="0" err="1">
                <a:latin typeface="Preeti" pitchFamily="2" charset="0"/>
              </a:rPr>
              <a:t>cWoog</a:t>
            </a:r>
            <a:r>
              <a:rPr lang="en-US" sz="2800" dirty="0">
                <a:latin typeface="Preeti" pitchFamily="2" charset="0"/>
              </a:rPr>
              <a:t> </a:t>
            </a:r>
            <a:r>
              <a:rPr lang="en-US" sz="2800" dirty="0" err="1">
                <a:latin typeface="Preeti" pitchFamily="2" charset="0"/>
              </a:rPr>
              <a:t>ul</a:t>
            </a:r>
            <a:r>
              <a:rPr lang="en-US" sz="2800" dirty="0">
                <a:latin typeface="Preeti" pitchFamily="2" charset="0"/>
              </a:rPr>
              <a:t>//</a:t>
            </a:r>
            <a:r>
              <a:rPr lang="en-US" sz="2800" dirty="0" err="1">
                <a:latin typeface="Preeti" pitchFamily="2" charset="0"/>
              </a:rPr>
              <a:t>fVg</a:t>
            </a:r>
            <a:r>
              <a:rPr lang="en-US" sz="2800" dirty="0">
                <a:latin typeface="Preeti" pitchFamily="2" charset="0"/>
              </a:rPr>
              <a:t>] .</a:t>
            </a:r>
          </a:p>
        </p:txBody>
      </p:sp>
      <p:sp>
        <p:nvSpPr>
          <p:cNvPr id="4" name="Title 2"/>
          <p:cNvSpPr txBox="1">
            <a:spLocks/>
          </p:cNvSpPr>
          <p:nvPr/>
        </p:nvSpPr>
        <p:spPr bwMode="auto">
          <a:xfrm>
            <a:off x="2133600" y="15240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US" sz="5400" dirty="0" err="1">
                <a:solidFill>
                  <a:schemeClr val="bg1"/>
                </a:solidFill>
                <a:latin typeface="Preeti" pitchFamily="2" charset="0"/>
                <a:ea typeface="+mj-ea"/>
                <a:cs typeface="+mj-cs"/>
              </a:rPr>
              <a:t>afne</a:t>
            </a:r>
            <a:r>
              <a:rPr lang="en-US" sz="5400" dirty="0">
                <a:solidFill>
                  <a:schemeClr val="bg1"/>
                </a:solidFill>
                <a:latin typeface="Preeti" pitchFamily="2" charset="0"/>
                <a:ea typeface="+mj-ea"/>
                <a:cs typeface="+mj-cs"/>
              </a:rPr>
              <a:t>]</a:t>
            </a:r>
            <a:r>
              <a:rPr lang="en-US" sz="5400" dirty="0" err="1">
                <a:solidFill>
                  <a:schemeClr val="bg1"/>
                </a:solidFill>
                <a:latin typeface="Preeti" pitchFamily="2" charset="0"/>
                <a:ea typeface="+mj-ea"/>
                <a:cs typeface="+mj-cs"/>
              </a:rPr>
              <a:t>nf</a:t>
            </a:r>
            <a:r>
              <a:rPr lang="en-US" sz="5400" dirty="0">
                <a:solidFill>
                  <a:schemeClr val="bg1"/>
                </a:solidFill>
                <a:latin typeface="Preeti" pitchFamily="2" charset="0"/>
                <a:ea typeface="+mj-ea"/>
                <a:cs typeface="+mj-cs"/>
              </a:rPr>
              <a:t> cl3</a:t>
            </a:r>
          </a:p>
        </p:txBody>
      </p:sp>
    </p:spTree>
    <p:extLst>
      <p:ext uri="{BB962C8B-B14F-4D97-AF65-F5344CB8AC3E}">
        <p14:creationId xmlns:p14="http://schemas.microsoft.com/office/powerpoint/2010/main" val="2383692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1"/>
          <p:cNvSpPr>
            <a:spLocks noGrp="1"/>
          </p:cNvSpPr>
          <p:nvPr>
            <p:ph idx="1"/>
          </p:nvPr>
        </p:nvSpPr>
        <p:spPr>
          <a:xfrm>
            <a:off x="924233" y="1600200"/>
            <a:ext cx="9920748" cy="4953000"/>
          </a:xfrm>
        </p:spPr>
        <p:txBody>
          <a:bodyPr>
            <a:noAutofit/>
          </a:bodyPr>
          <a:lstStyle/>
          <a:p>
            <a:pPr>
              <a:defRPr/>
            </a:pPr>
            <a:r>
              <a:rPr lang="en-US" sz="2200" dirty="0" err="1">
                <a:latin typeface="Preeti" pitchFamily="2" charset="0"/>
              </a:rPr>
              <a:t>pb</a:t>
            </a:r>
            <a:r>
              <a:rPr lang="en-US" sz="2200" dirty="0">
                <a:latin typeface="Preeti" pitchFamily="2" charset="0"/>
              </a:rPr>
              <a:t>\3f6g</a:t>
            </a:r>
          </a:p>
          <a:p>
            <a:pPr>
              <a:defRPr/>
            </a:pPr>
            <a:r>
              <a:rPr lang="en-US" sz="2200" dirty="0">
                <a:latin typeface="Preeti" pitchFamily="2" charset="0"/>
              </a:rPr>
              <a:t>p2]</a:t>
            </a:r>
            <a:r>
              <a:rPr lang="en-US" sz="2200" dirty="0" err="1">
                <a:latin typeface="Preeti" pitchFamily="2" charset="0"/>
              </a:rPr>
              <a:t>Zo</a:t>
            </a:r>
            <a:r>
              <a:rPr lang="en-US" sz="2200" dirty="0">
                <a:latin typeface="Preeti" pitchFamily="2" charset="0"/>
              </a:rPr>
              <a:t> </a:t>
            </a:r>
            <a:r>
              <a:rPr lang="en-US" sz="2200" dirty="0" err="1">
                <a:latin typeface="Preeti" pitchFamily="2" charset="0"/>
              </a:rPr>
              <a:t>dfly</a:t>
            </a:r>
            <a:r>
              <a:rPr lang="en-US" sz="2200" dirty="0">
                <a:latin typeface="Preeti" pitchFamily="2" charset="0"/>
              </a:rPr>
              <a:t> </a:t>
            </a:r>
            <a:r>
              <a:rPr lang="en-US" sz="2200" dirty="0" err="1">
                <a:latin typeface="Preeti" pitchFamily="2" charset="0"/>
              </a:rPr>
              <a:t>k|sfz</a:t>
            </a:r>
            <a:endParaRPr lang="en-US" sz="2200" dirty="0">
              <a:latin typeface="Preeti" pitchFamily="2" charset="0"/>
            </a:endParaRPr>
          </a:p>
          <a:p>
            <a:pPr>
              <a:defRPr/>
            </a:pPr>
            <a:r>
              <a:rPr lang="en-US" sz="2200" dirty="0" err="1">
                <a:latin typeface="Preeti" pitchFamily="2" charset="0"/>
              </a:rPr>
              <a:t>kl</a:t>
            </a:r>
            <a:r>
              <a:rPr lang="en-US" sz="2200" dirty="0">
                <a:latin typeface="Preeti" pitchFamily="2" charset="0"/>
              </a:rPr>
              <a:t>/</a:t>
            </a:r>
            <a:r>
              <a:rPr lang="en-US" sz="2200" dirty="0" err="1">
                <a:latin typeface="Preeti" pitchFamily="2" charset="0"/>
              </a:rPr>
              <a:t>ro</a:t>
            </a:r>
            <a:endParaRPr lang="en-US" sz="2200" dirty="0">
              <a:latin typeface="Preeti" pitchFamily="2" charset="0"/>
            </a:endParaRPr>
          </a:p>
          <a:p>
            <a:pPr>
              <a:defRPr/>
            </a:pPr>
            <a:r>
              <a:rPr lang="en-US" sz="2200" dirty="0">
                <a:latin typeface="Preeti" pitchFamily="2" charset="0"/>
              </a:rPr>
              <a:t>;</a:t>
            </a:r>
            <a:r>
              <a:rPr lang="en-US" sz="2200" dirty="0" err="1">
                <a:latin typeface="Preeti" pitchFamily="2" charset="0"/>
              </a:rPr>
              <a:t>d"x</a:t>
            </a:r>
            <a:r>
              <a:rPr lang="en-US" sz="2200" dirty="0">
                <a:latin typeface="Preeti" pitchFamily="2" charset="0"/>
              </a:rPr>
              <a:t> </a:t>
            </a:r>
            <a:r>
              <a:rPr lang="en-US" sz="2200" dirty="0" err="1">
                <a:latin typeface="Preeti" pitchFamily="2" charset="0"/>
              </a:rPr>
              <a:t>ljefhg</a:t>
            </a:r>
            <a:endParaRPr lang="en-US" sz="2200" dirty="0">
              <a:latin typeface="Preeti" pitchFamily="2" charset="0"/>
            </a:endParaRPr>
          </a:p>
          <a:p>
            <a:pPr>
              <a:defRPr/>
            </a:pPr>
            <a:r>
              <a:rPr lang="en-US" sz="2200" dirty="0">
                <a:latin typeface="Preeti" pitchFamily="2" charset="0"/>
              </a:rPr>
              <a:t>z/L/ </a:t>
            </a:r>
            <a:r>
              <a:rPr lang="en-US" sz="2200" dirty="0" err="1">
                <a:latin typeface="Preeti" pitchFamily="2" charset="0"/>
              </a:rPr>
              <a:t>gS;fÍg</a:t>
            </a:r>
            <a:endParaRPr lang="en-US" sz="2200" dirty="0">
              <a:latin typeface="Preeti" pitchFamily="2" charset="0"/>
            </a:endParaRPr>
          </a:p>
          <a:p>
            <a:pPr>
              <a:defRPr/>
            </a:pPr>
            <a:r>
              <a:rPr lang="en-US" sz="2200" dirty="0">
                <a:latin typeface="Preeti" pitchFamily="2" charset="0"/>
              </a:rPr>
              <a:t>dg kg]{ / dg </a:t>
            </a:r>
            <a:r>
              <a:rPr lang="en-US" sz="2200" dirty="0" err="1">
                <a:latin typeface="Preeti" pitchFamily="2" charset="0"/>
              </a:rPr>
              <a:t>gkg</a:t>
            </a:r>
            <a:r>
              <a:rPr lang="en-US" sz="2200" dirty="0">
                <a:latin typeface="Preeti" pitchFamily="2" charset="0"/>
              </a:rPr>
              <a:t>]{</a:t>
            </a:r>
          </a:p>
          <a:p>
            <a:pPr>
              <a:defRPr/>
            </a:pPr>
            <a:r>
              <a:rPr lang="en-US" sz="2200" dirty="0">
                <a:latin typeface="Preeti" pitchFamily="2" charset="0"/>
              </a:rPr>
              <a:t>;'/</a:t>
            </a:r>
            <a:r>
              <a:rPr lang="en-US" sz="2200" dirty="0" err="1">
                <a:latin typeface="Preeti" pitchFamily="2" charset="0"/>
              </a:rPr>
              <a:t>lIft</a:t>
            </a:r>
            <a:r>
              <a:rPr lang="en-US" sz="2200" dirty="0">
                <a:latin typeface="Preeti" pitchFamily="2" charset="0"/>
              </a:rPr>
              <a:t> / c;'/</a:t>
            </a:r>
            <a:r>
              <a:rPr lang="en-US" sz="2200" dirty="0" err="1">
                <a:latin typeface="Preeti" pitchFamily="2" charset="0"/>
              </a:rPr>
              <a:t>lIft</a:t>
            </a:r>
            <a:endParaRPr lang="en-US" sz="2200" dirty="0">
              <a:latin typeface="Preeti" pitchFamily="2" charset="0"/>
            </a:endParaRPr>
          </a:p>
          <a:p>
            <a:pPr>
              <a:defRPr/>
            </a:pPr>
            <a:r>
              <a:rPr lang="en-US" sz="2200" dirty="0" err="1">
                <a:latin typeface="Preeti" pitchFamily="2" charset="0"/>
              </a:rPr>
              <a:t>kl</a:t>
            </a:r>
            <a:r>
              <a:rPr lang="en-US" sz="2200" dirty="0">
                <a:latin typeface="Preeti" pitchFamily="2" charset="0"/>
              </a:rPr>
              <a:t>/</a:t>
            </a:r>
            <a:r>
              <a:rPr lang="en-US" sz="2200" dirty="0" err="1">
                <a:latin typeface="Preeti" pitchFamily="2" charset="0"/>
              </a:rPr>
              <a:t>sNkgf</a:t>
            </a:r>
            <a:endParaRPr lang="en-US" sz="2200" dirty="0">
              <a:latin typeface="Preeti" pitchFamily="2" charset="0"/>
            </a:endParaRPr>
          </a:p>
          <a:p>
            <a:pPr>
              <a:defRPr/>
            </a:pPr>
            <a:r>
              <a:rPr lang="en-US" sz="2200" dirty="0">
                <a:latin typeface="Preeti" pitchFamily="2" charset="0"/>
              </a:rPr>
              <a:t>;</a:t>
            </a:r>
            <a:r>
              <a:rPr lang="en-US" sz="2200" dirty="0" err="1">
                <a:latin typeface="Preeti" pitchFamily="2" charset="0"/>
              </a:rPr>
              <a:t>jfn</a:t>
            </a:r>
            <a:r>
              <a:rPr lang="en-US" sz="2200" dirty="0">
                <a:latin typeface="Preeti" pitchFamily="2" charset="0"/>
              </a:rPr>
              <a:t>, ;d:of, </a:t>
            </a:r>
            <a:r>
              <a:rPr lang="en-US" sz="2200" dirty="0" err="1">
                <a:latin typeface="Preeti" pitchFamily="2" charset="0"/>
              </a:rPr>
              <a:t>dfu</a:t>
            </a:r>
            <a:r>
              <a:rPr lang="en-US" sz="2200" dirty="0">
                <a:latin typeface="Preeti" pitchFamily="2" charset="0"/>
              </a:rPr>
              <a:t> </a:t>
            </a:r>
            <a:r>
              <a:rPr lang="en-US" sz="2200" dirty="0" err="1">
                <a:latin typeface="Preeti" pitchFamily="2" charset="0"/>
              </a:rPr>
              <a:t>juL</a:t>
            </a:r>
            <a:r>
              <a:rPr lang="en-US" sz="2200" dirty="0">
                <a:latin typeface="Preeti" pitchFamily="2" charset="0"/>
              </a:rPr>
              <a:t>{s/0f</a:t>
            </a:r>
          </a:p>
          <a:p>
            <a:pPr>
              <a:defRPr/>
            </a:pPr>
            <a:r>
              <a:rPr lang="en-US" sz="2200" dirty="0" err="1">
                <a:latin typeface="Preeti" pitchFamily="2" charset="0"/>
              </a:rPr>
              <a:t>dfu</a:t>
            </a:r>
            <a:r>
              <a:rPr lang="en-US" sz="2200" dirty="0">
                <a:latin typeface="Preeti" pitchFamily="2" charset="0"/>
              </a:rPr>
              <a:t> </a:t>
            </a:r>
            <a:r>
              <a:rPr lang="en-US" sz="2200" dirty="0" err="1">
                <a:latin typeface="Preeti" pitchFamily="2" charset="0"/>
              </a:rPr>
              <a:t>k|fydLsLs</a:t>
            </a:r>
            <a:r>
              <a:rPr lang="en-US" sz="2200" dirty="0">
                <a:latin typeface="Preeti" pitchFamily="2" charset="0"/>
              </a:rPr>
              <a:t>/0f</a:t>
            </a:r>
          </a:p>
          <a:p>
            <a:pPr>
              <a:defRPr/>
            </a:pPr>
            <a:r>
              <a:rPr lang="en-US" sz="2200" dirty="0">
                <a:latin typeface="Preeti" pitchFamily="2" charset="0"/>
              </a:rPr>
              <a:t>lg0f{o n]vg </a:t>
            </a:r>
          </a:p>
        </p:txBody>
      </p:sp>
      <p:sp>
        <p:nvSpPr>
          <p:cNvPr id="5" name="Title 2"/>
          <p:cNvSpPr txBox="1">
            <a:spLocks/>
          </p:cNvSpPr>
          <p:nvPr/>
        </p:nvSpPr>
        <p:spPr bwMode="auto">
          <a:xfrm>
            <a:off x="1828800" y="30480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US" sz="5400" dirty="0" err="1">
                <a:solidFill>
                  <a:schemeClr val="bg1"/>
                </a:solidFill>
                <a:latin typeface="Preeti" pitchFamily="2" charset="0"/>
                <a:ea typeface="+mj-ea"/>
                <a:cs typeface="+mj-cs"/>
              </a:rPr>
              <a:t>afne</a:t>
            </a:r>
            <a:r>
              <a:rPr lang="en-US" sz="5400" dirty="0">
                <a:solidFill>
                  <a:schemeClr val="bg1"/>
                </a:solidFill>
                <a:latin typeface="Preeti" pitchFamily="2" charset="0"/>
                <a:ea typeface="+mj-ea"/>
                <a:cs typeface="+mj-cs"/>
              </a:rPr>
              <a:t>]</a:t>
            </a:r>
            <a:r>
              <a:rPr lang="en-US" sz="5400" dirty="0" err="1">
                <a:solidFill>
                  <a:schemeClr val="bg1"/>
                </a:solidFill>
                <a:latin typeface="Preeti" pitchFamily="2" charset="0"/>
                <a:ea typeface="+mj-ea"/>
                <a:cs typeface="+mj-cs"/>
              </a:rPr>
              <a:t>nf</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rfng</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260481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anim calcmode="lin" valueType="num">
                                      <p:cBhvr>
                                        <p:cTn id="8" dur="2000" fill="hold"/>
                                        <p:tgtEl>
                                          <p:spTgt spid="1024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024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fade">
                                      <p:cBhvr>
                                        <p:cTn id="15" dur="2000"/>
                                        <p:tgtEl>
                                          <p:spTgt spid="10243">
                                            <p:txEl>
                                              <p:pRg st="1" end="1"/>
                                            </p:txEl>
                                          </p:spTgt>
                                        </p:tgtEl>
                                      </p:cBhvr>
                                    </p:animEffect>
                                    <p:anim calcmode="lin" valueType="num">
                                      <p:cBhvr>
                                        <p:cTn id="16" dur="2000" fill="hold"/>
                                        <p:tgtEl>
                                          <p:spTgt spid="1024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1024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1024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0243">
                                            <p:txEl>
                                              <p:pRg st="2" end="2"/>
                                            </p:txEl>
                                          </p:spTgt>
                                        </p:tgtEl>
                                        <p:attrNameLst>
                                          <p:attrName>style.visibility</p:attrName>
                                        </p:attrNameLst>
                                      </p:cBhvr>
                                      <p:to>
                                        <p:strVal val="visible"/>
                                      </p:to>
                                    </p:set>
                                    <p:animEffect transition="in" filter="fade">
                                      <p:cBhvr>
                                        <p:cTn id="23" dur="2000"/>
                                        <p:tgtEl>
                                          <p:spTgt spid="10243">
                                            <p:txEl>
                                              <p:pRg st="2" end="2"/>
                                            </p:txEl>
                                          </p:spTgt>
                                        </p:tgtEl>
                                      </p:cBhvr>
                                    </p:animEffect>
                                    <p:anim calcmode="lin" valueType="num">
                                      <p:cBhvr>
                                        <p:cTn id="24" dur="2000" fill="hold"/>
                                        <p:tgtEl>
                                          <p:spTgt spid="1024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1024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Effect transition="in" filter="fade">
                                      <p:cBhvr>
                                        <p:cTn id="31" dur="2000"/>
                                        <p:tgtEl>
                                          <p:spTgt spid="10243">
                                            <p:txEl>
                                              <p:pRg st="3" end="3"/>
                                            </p:txEl>
                                          </p:spTgt>
                                        </p:tgtEl>
                                      </p:cBhvr>
                                    </p:animEffect>
                                    <p:anim calcmode="lin" valueType="num">
                                      <p:cBhvr>
                                        <p:cTn id="32" dur="2000" fill="hold"/>
                                        <p:tgtEl>
                                          <p:spTgt spid="1024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1024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1024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10243">
                                            <p:txEl>
                                              <p:pRg st="4" end="4"/>
                                            </p:txEl>
                                          </p:spTgt>
                                        </p:tgtEl>
                                        <p:attrNameLst>
                                          <p:attrName>style.visibility</p:attrName>
                                        </p:attrNameLst>
                                      </p:cBhvr>
                                      <p:to>
                                        <p:strVal val="visible"/>
                                      </p:to>
                                    </p:set>
                                    <p:animEffect transition="in" filter="fade">
                                      <p:cBhvr>
                                        <p:cTn id="39" dur="2000"/>
                                        <p:tgtEl>
                                          <p:spTgt spid="10243">
                                            <p:txEl>
                                              <p:pRg st="4" end="4"/>
                                            </p:txEl>
                                          </p:spTgt>
                                        </p:tgtEl>
                                      </p:cBhvr>
                                    </p:animEffect>
                                    <p:anim calcmode="lin" valueType="num">
                                      <p:cBhvr>
                                        <p:cTn id="40" dur="2000" fill="hold"/>
                                        <p:tgtEl>
                                          <p:spTgt spid="10243">
                                            <p:txEl>
                                              <p:pRg st="4" end="4"/>
                                            </p:txEl>
                                          </p:spTgt>
                                        </p:tgtEl>
                                        <p:attrNameLst>
                                          <p:attrName>style.rotation</p:attrName>
                                        </p:attrNameLst>
                                      </p:cBhvr>
                                      <p:tavLst>
                                        <p:tav tm="0">
                                          <p:val>
                                            <p:fltVal val="720"/>
                                          </p:val>
                                        </p:tav>
                                        <p:tav tm="100000">
                                          <p:val>
                                            <p:fltVal val="0"/>
                                          </p:val>
                                        </p:tav>
                                      </p:tavLst>
                                    </p:anim>
                                    <p:anim calcmode="lin" valueType="num">
                                      <p:cBhvr>
                                        <p:cTn id="41" dur="2000" fill="hold"/>
                                        <p:tgtEl>
                                          <p:spTgt spid="10243">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1024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0243">
                                            <p:txEl>
                                              <p:pRg st="5" end="5"/>
                                            </p:txEl>
                                          </p:spTgt>
                                        </p:tgtEl>
                                        <p:attrNameLst>
                                          <p:attrName>style.visibility</p:attrName>
                                        </p:attrNameLst>
                                      </p:cBhvr>
                                      <p:to>
                                        <p:strVal val="visible"/>
                                      </p:to>
                                    </p:set>
                                    <p:animEffect transition="in" filter="fade">
                                      <p:cBhvr>
                                        <p:cTn id="47" dur="2000"/>
                                        <p:tgtEl>
                                          <p:spTgt spid="10243">
                                            <p:txEl>
                                              <p:pRg st="5" end="5"/>
                                            </p:txEl>
                                          </p:spTgt>
                                        </p:tgtEl>
                                      </p:cBhvr>
                                    </p:animEffect>
                                    <p:anim calcmode="lin" valueType="num">
                                      <p:cBhvr>
                                        <p:cTn id="48" dur="2000" fill="hold"/>
                                        <p:tgtEl>
                                          <p:spTgt spid="10243">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10243">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1024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10243">
                                            <p:txEl>
                                              <p:pRg st="6" end="6"/>
                                            </p:txEl>
                                          </p:spTgt>
                                        </p:tgtEl>
                                        <p:attrNameLst>
                                          <p:attrName>style.visibility</p:attrName>
                                        </p:attrNameLst>
                                      </p:cBhvr>
                                      <p:to>
                                        <p:strVal val="visible"/>
                                      </p:to>
                                    </p:set>
                                    <p:animEffect transition="in" filter="fade">
                                      <p:cBhvr>
                                        <p:cTn id="55" dur="2000"/>
                                        <p:tgtEl>
                                          <p:spTgt spid="10243">
                                            <p:txEl>
                                              <p:pRg st="6" end="6"/>
                                            </p:txEl>
                                          </p:spTgt>
                                        </p:tgtEl>
                                      </p:cBhvr>
                                    </p:animEffect>
                                    <p:anim calcmode="lin" valueType="num">
                                      <p:cBhvr>
                                        <p:cTn id="56" dur="2000" fill="hold"/>
                                        <p:tgtEl>
                                          <p:spTgt spid="10243">
                                            <p:txEl>
                                              <p:pRg st="6" end="6"/>
                                            </p:txEl>
                                          </p:spTgt>
                                        </p:tgtEl>
                                        <p:attrNameLst>
                                          <p:attrName>style.rotation</p:attrName>
                                        </p:attrNameLst>
                                      </p:cBhvr>
                                      <p:tavLst>
                                        <p:tav tm="0">
                                          <p:val>
                                            <p:fltVal val="720"/>
                                          </p:val>
                                        </p:tav>
                                        <p:tav tm="100000">
                                          <p:val>
                                            <p:fltVal val="0"/>
                                          </p:val>
                                        </p:tav>
                                      </p:tavLst>
                                    </p:anim>
                                    <p:anim calcmode="lin" valueType="num">
                                      <p:cBhvr>
                                        <p:cTn id="57" dur="2000" fill="hold"/>
                                        <p:tgtEl>
                                          <p:spTgt spid="10243">
                                            <p:txEl>
                                              <p:pRg st="6" end="6"/>
                                            </p:txEl>
                                          </p:spTgt>
                                        </p:tgtEl>
                                        <p:attrNameLst>
                                          <p:attrName>ppt_h</p:attrName>
                                        </p:attrNameLst>
                                      </p:cBhvr>
                                      <p:tavLst>
                                        <p:tav tm="0">
                                          <p:val>
                                            <p:fltVal val="0"/>
                                          </p:val>
                                        </p:tav>
                                        <p:tav tm="100000">
                                          <p:val>
                                            <p:strVal val="#ppt_h"/>
                                          </p:val>
                                        </p:tav>
                                      </p:tavLst>
                                    </p:anim>
                                    <p:anim calcmode="lin" valueType="num">
                                      <p:cBhvr>
                                        <p:cTn id="58" dur="2000" fill="hold"/>
                                        <p:tgtEl>
                                          <p:spTgt spid="1024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5" presetClass="entr" presetSubtype="0" fill="hold" grpId="0" nodeType="clickEffect">
                                  <p:stCondLst>
                                    <p:cond delay="0"/>
                                  </p:stCondLst>
                                  <p:childTnLst>
                                    <p:set>
                                      <p:cBhvr>
                                        <p:cTn id="62" dur="1" fill="hold">
                                          <p:stCondLst>
                                            <p:cond delay="0"/>
                                          </p:stCondLst>
                                        </p:cTn>
                                        <p:tgtEl>
                                          <p:spTgt spid="10243">
                                            <p:txEl>
                                              <p:pRg st="7" end="7"/>
                                            </p:txEl>
                                          </p:spTgt>
                                        </p:tgtEl>
                                        <p:attrNameLst>
                                          <p:attrName>style.visibility</p:attrName>
                                        </p:attrNameLst>
                                      </p:cBhvr>
                                      <p:to>
                                        <p:strVal val="visible"/>
                                      </p:to>
                                    </p:set>
                                    <p:animEffect transition="in" filter="fade">
                                      <p:cBhvr>
                                        <p:cTn id="63" dur="2000"/>
                                        <p:tgtEl>
                                          <p:spTgt spid="10243">
                                            <p:txEl>
                                              <p:pRg st="7" end="7"/>
                                            </p:txEl>
                                          </p:spTgt>
                                        </p:tgtEl>
                                      </p:cBhvr>
                                    </p:animEffect>
                                    <p:anim calcmode="lin" valueType="num">
                                      <p:cBhvr>
                                        <p:cTn id="64" dur="2000" fill="hold"/>
                                        <p:tgtEl>
                                          <p:spTgt spid="10243">
                                            <p:txEl>
                                              <p:pRg st="7" end="7"/>
                                            </p:txEl>
                                          </p:spTgt>
                                        </p:tgtEl>
                                        <p:attrNameLst>
                                          <p:attrName>style.rotation</p:attrName>
                                        </p:attrNameLst>
                                      </p:cBhvr>
                                      <p:tavLst>
                                        <p:tav tm="0">
                                          <p:val>
                                            <p:fltVal val="720"/>
                                          </p:val>
                                        </p:tav>
                                        <p:tav tm="100000">
                                          <p:val>
                                            <p:fltVal val="0"/>
                                          </p:val>
                                        </p:tav>
                                      </p:tavLst>
                                    </p:anim>
                                    <p:anim calcmode="lin" valueType="num">
                                      <p:cBhvr>
                                        <p:cTn id="65" dur="2000" fill="hold"/>
                                        <p:tgtEl>
                                          <p:spTgt spid="10243">
                                            <p:txEl>
                                              <p:pRg st="7" end="7"/>
                                            </p:txEl>
                                          </p:spTgt>
                                        </p:tgtEl>
                                        <p:attrNameLst>
                                          <p:attrName>ppt_h</p:attrName>
                                        </p:attrNameLst>
                                      </p:cBhvr>
                                      <p:tavLst>
                                        <p:tav tm="0">
                                          <p:val>
                                            <p:fltVal val="0"/>
                                          </p:val>
                                        </p:tav>
                                        <p:tav tm="100000">
                                          <p:val>
                                            <p:strVal val="#ppt_h"/>
                                          </p:val>
                                        </p:tav>
                                      </p:tavLst>
                                    </p:anim>
                                    <p:anim calcmode="lin" valueType="num">
                                      <p:cBhvr>
                                        <p:cTn id="66" dur="2000" fill="hold"/>
                                        <p:tgtEl>
                                          <p:spTgt spid="10243">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10243">
                                            <p:txEl>
                                              <p:pRg st="8" end="8"/>
                                            </p:txEl>
                                          </p:spTgt>
                                        </p:tgtEl>
                                        <p:attrNameLst>
                                          <p:attrName>style.visibility</p:attrName>
                                        </p:attrNameLst>
                                      </p:cBhvr>
                                      <p:to>
                                        <p:strVal val="visible"/>
                                      </p:to>
                                    </p:set>
                                    <p:animEffect transition="in" filter="fade">
                                      <p:cBhvr>
                                        <p:cTn id="71" dur="2000"/>
                                        <p:tgtEl>
                                          <p:spTgt spid="10243">
                                            <p:txEl>
                                              <p:pRg st="8" end="8"/>
                                            </p:txEl>
                                          </p:spTgt>
                                        </p:tgtEl>
                                      </p:cBhvr>
                                    </p:animEffect>
                                    <p:anim calcmode="lin" valueType="num">
                                      <p:cBhvr>
                                        <p:cTn id="72" dur="2000" fill="hold"/>
                                        <p:tgtEl>
                                          <p:spTgt spid="10243">
                                            <p:txEl>
                                              <p:pRg st="8" end="8"/>
                                            </p:txEl>
                                          </p:spTgt>
                                        </p:tgtEl>
                                        <p:attrNameLst>
                                          <p:attrName>style.rotation</p:attrName>
                                        </p:attrNameLst>
                                      </p:cBhvr>
                                      <p:tavLst>
                                        <p:tav tm="0">
                                          <p:val>
                                            <p:fltVal val="720"/>
                                          </p:val>
                                        </p:tav>
                                        <p:tav tm="100000">
                                          <p:val>
                                            <p:fltVal val="0"/>
                                          </p:val>
                                        </p:tav>
                                      </p:tavLst>
                                    </p:anim>
                                    <p:anim calcmode="lin" valueType="num">
                                      <p:cBhvr>
                                        <p:cTn id="73" dur="2000" fill="hold"/>
                                        <p:tgtEl>
                                          <p:spTgt spid="10243">
                                            <p:txEl>
                                              <p:pRg st="8" end="8"/>
                                            </p:txEl>
                                          </p:spTgt>
                                        </p:tgtEl>
                                        <p:attrNameLst>
                                          <p:attrName>ppt_h</p:attrName>
                                        </p:attrNameLst>
                                      </p:cBhvr>
                                      <p:tavLst>
                                        <p:tav tm="0">
                                          <p:val>
                                            <p:fltVal val="0"/>
                                          </p:val>
                                        </p:tav>
                                        <p:tav tm="100000">
                                          <p:val>
                                            <p:strVal val="#ppt_h"/>
                                          </p:val>
                                        </p:tav>
                                      </p:tavLst>
                                    </p:anim>
                                    <p:anim calcmode="lin" valueType="num">
                                      <p:cBhvr>
                                        <p:cTn id="74" dur="2000" fill="hold"/>
                                        <p:tgtEl>
                                          <p:spTgt spid="10243">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5" presetClass="entr" presetSubtype="0" fill="hold" grpId="0" nodeType="clickEffect">
                                  <p:stCondLst>
                                    <p:cond delay="0"/>
                                  </p:stCondLst>
                                  <p:childTnLst>
                                    <p:set>
                                      <p:cBhvr>
                                        <p:cTn id="78" dur="1" fill="hold">
                                          <p:stCondLst>
                                            <p:cond delay="0"/>
                                          </p:stCondLst>
                                        </p:cTn>
                                        <p:tgtEl>
                                          <p:spTgt spid="10243">
                                            <p:txEl>
                                              <p:pRg st="9" end="9"/>
                                            </p:txEl>
                                          </p:spTgt>
                                        </p:tgtEl>
                                        <p:attrNameLst>
                                          <p:attrName>style.visibility</p:attrName>
                                        </p:attrNameLst>
                                      </p:cBhvr>
                                      <p:to>
                                        <p:strVal val="visible"/>
                                      </p:to>
                                    </p:set>
                                    <p:animEffect transition="in" filter="fade">
                                      <p:cBhvr>
                                        <p:cTn id="79" dur="2000"/>
                                        <p:tgtEl>
                                          <p:spTgt spid="10243">
                                            <p:txEl>
                                              <p:pRg st="9" end="9"/>
                                            </p:txEl>
                                          </p:spTgt>
                                        </p:tgtEl>
                                      </p:cBhvr>
                                    </p:animEffect>
                                    <p:anim calcmode="lin" valueType="num">
                                      <p:cBhvr>
                                        <p:cTn id="80" dur="2000" fill="hold"/>
                                        <p:tgtEl>
                                          <p:spTgt spid="10243">
                                            <p:txEl>
                                              <p:pRg st="9" end="9"/>
                                            </p:txEl>
                                          </p:spTgt>
                                        </p:tgtEl>
                                        <p:attrNameLst>
                                          <p:attrName>style.rotation</p:attrName>
                                        </p:attrNameLst>
                                      </p:cBhvr>
                                      <p:tavLst>
                                        <p:tav tm="0">
                                          <p:val>
                                            <p:fltVal val="720"/>
                                          </p:val>
                                        </p:tav>
                                        <p:tav tm="100000">
                                          <p:val>
                                            <p:fltVal val="0"/>
                                          </p:val>
                                        </p:tav>
                                      </p:tavLst>
                                    </p:anim>
                                    <p:anim calcmode="lin" valueType="num">
                                      <p:cBhvr>
                                        <p:cTn id="81" dur="2000" fill="hold"/>
                                        <p:tgtEl>
                                          <p:spTgt spid="10243">
                                            <p:txEl>
                                              <p:pRg st="9" end="9"/>
                                            </p:txEl>
                                          </p:spTgt>
                                        </p:tgtEl>
                                        <p:attrNameLst>
                                          <p:attrName>ppt_h</p:attrName>
                                        </p:attrNameLst>
                                      </p:cBhvr>
                                      <p:tavLst>
                                        <p:tav tm="0">
                                          <p:val>
                                            <p:fltVal val="0"/>
                                          </p:val>
                                        </p:tav>
                                        <p:tav tm="100000">
                                          <p:val>
                                            <p:strVal val="#ppt_h"/>
                                          </p:val>
                                        </p:tav>
                                      </p:tavLst>
                                    </p:anim>
                                    <p:anim calcmode="lin" valueType="num">
                                      <p:cBhvr>
                                        <p:cTn id="82" dur="2000" fill="hold"/>
                                        <p:tgtEl>
                                          <p:spTgt spid="10243">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5" presetClass="entr" presetSubtype="0" fill="hold" grpId="0" nodeType="clickEffect">
                                  <p:stCondLst>
                                    <p:cond delay="0"/>
                                  </p:stCondLst>
                                  <p:childTnLst>
                                    <p:set>
                                      <p:cBhvr>
                                        <p:cTn id="86" dur="1" fill="hold">
                                          <p:stCondLst>
                                            <p:cond delay="0"/>
                                          </p:stCondLst>
                                        </p:cTn>
                                        <p:tgtEl>
                                          <p:spTgt spid="10243">
                                            <p:txEl>
                                              <p:pRg st="10" end="10"/>
                                            </p:txEl>
                                          </p:spTgt>
                                        </p:tgtEl>
                                        <p:attrNameLst>
                                          <p:attrName>style.visibility</p:attrName>
                                        </p:attrNameLst>
                                      </p:cBhvr>
                                      <p:to>
                                        <p:strVal val="visible"/>
                                      </p:to>
                                    </p:set>
                                    <p:animEffect transition="in" filter="fade">
                                      <p:cBhvr>
                                        <p:cTn id="87" dur="2000"/>
                                        <p:tgtEl>
                                          <p:spTgt spid="10243">
                                            <p:txEl>
                                              <p:pRg st="10" end="10"/>
                                            </p:txEl>
                                          </p:spTgt>
                                        </p:tgtEl>
                                      </p:cBhvr>
                                    </p:animEffect>
                                    <p:anim calcmode="lin" valueType="num">
                                      <p:cBhvr>
                                        <p:cTn id="88" dur="2000" fill="hold"/>
                                        <p:tgtEl>
                                          <p:spTgt spid="10243">
                                            <p:txEl>
                                              <p:pRg st="10" end="10"/>
                                            </p:txEl>
                                          </p:spTgt>
                                        </p:tgtEl>
                                        <p:attrNameLst>
                                          <p:attrName>style.rotation</p:attrName>
                                        </p:attrNameLst>
                                      </p:cBhvr>
                                      <p:tavLst>
                                        <p:tav tm="0">
                                          <p:val>
                                            <p:fltVal val="720"/>
                                          </p:val>
                                        </p:tav>
                                        <p:tav tm="100000">
                                          <p:val>
                                            <p:fltVal val="0"/>
                                          </p:val>
                                        </p:tav>
                                      </p:tavLst>
                                    </p:anim>
                                    <p:anim calcmode="lin" valueType="num">
                                      <p:cBhvr>
                                        <p:cTn id="89" dur="2000" fill="hold"/>
                                        <p:tgtEl>
                                          <p:spTgt spid="10243">
                                            <p:txEl>
                                              <p:pRg st="10" end="10"/>
                                            </p:txEl>
                                          </p:spTgt>
                                        </p:tgtEl>
                                        <p:attrNameLst>
                                          <p:attrName>ppt_h</p:attrName>
                                        </p:attrNameLst>
                                      </p:cBhvr>
                                      <p:tavLst>
                                        <p:tav tm="0">
                                          <p:val>
                                            <p:fltVal val="0"/>
                                          </p:val>
                                        </p:tav>
                                        <p:tav tm="100000">
                                          <p:val>
                                            <p:strVal val="#ppt_h"/>
                                          </p:val>
                                        </p:tav>
                                      </p:tavLst>
                                    </p:anim>
                                    <p:anim calcmode="lin" valueType="num">
                                      <p:cBhvr>
                                        <p:cTn id="90" dur="2000" fill="hold"/>
                                        <p:tgtEl>
                                          <p:spTgt spid="10243">
                                            <p:txEl>
                                              <p:pRg st="10" end="10"/>
                                            </p:txEl>
                                          </p:spTgt>
                                        </p:tgtEl>
                                        <p:attrNameLst>
                                          <p:attrName>ppt_w</p:attrName>
                                        </p:attrNameLst>
                                      </p:cBhvr>
                                      <p:tavLst>
                                        <p:tav tm="0">
                                          <p:val>
                                            <p:fltVal val="0"/>
                                          </p:val>
                                        </p:tav>
                                        <p:tav tm="100000">
                                          <p:val>
                                            <p:strVal val="#ppt_w"/>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2209800" y="1676400"/>
            <a:ext cx="8153400" cy="4800600"/>
          </a:xfrm>
        </p:spPr>
        <p:txBody>
          <a:bodyPr>
            <a:normAutofit/>
          </a:bodyPr>
          <a:lstStyle/>
          <a:p>
            <a:pPr algn="just">
              <a:defRPr/>
            </a:pPr>
            <a:r>
              <a:rPr lang="en-US" sz="2400" b="1" i="1" u="sng" dirty="0" err="1">
                <a:latin typeface="Preeti" pitchFamily="2" charset="0"/>
              </a:rPr>
              <a:t>afne</a:t>
            </a:r>
            <a:r>
              <a:rPr lang="en-US" sz="2400" b="1" i="1" u="sng" dirty="0">
                <a:latin typeface="Preeti" pitchFamily="2" charset="0"/>
              </a:rPr>
              <a:t>]</a:t>
            </a:r>
            <a:r>
              <a:rPr lang="en-US" sz="2400" b="1" i="1" u="sng" dirty="0" err="1">
                <a:latin typeface="Preeti" pitchFamily="2" charset="0"/>
              </a:rPr>
              <a:t>nfdf</a:t>
            </a:r>
            <a:r>
              <a:rPr lang="en-US" sz="2400" b="1" i="1" u="sng" dirty="0">
                <a:latin typeface="Preeti" pitchFamily="2" charset="0"/>
              </a:rPr>
              <a:t> ;</a:t>
            </a:r>
            <a:r>
              <a:rPr lang="en-US" sz="2400" b="1" i="1" u="sng" dirty="0" err="1">
                <a:latin typeface="Preeti" pitchFamily="2" charset="0"/>
              </a:rPr>
              <a:t>xefuL</a:t>
            </a:r>
            <a:r>
              <a:rPr lang="en-US" sz="2400" b="1" i="1" u="sng" dirty="0">
                <a:latin typeface="Preeti" pitchFamily="2" charset="0"/>
              </a:rPr>
              <a:t> </a:t>
            </a:r>
            <a:r>
              <a:rPr lang="en-US" sz="2400" b="1" i="1" u="sng" dirty="0" err="1">
                <a:latin typeface="Preeti" pitchFamily="2" charset="0"/>
              </a:rPr>
              <a:t>x'g</a:t>
            </a:r>
            <a:r>
              <a:rPr lang="en-US" sz="2400" b="1" i="1" u="sng" dirty="0">
                <a:latin typeface="Preeti" pitchFamily="2" charset="0"/>
              </a:rPr>
              <a:t>] </a:t>
            </a:r>
            <a:r>
              <a:rPr lang="en-US" sz="2400" b="1" i="1" u="sng" dirty="0" err="1">
                <a:latin typeface="Preeti" pitchFamily="2" charset="0"/>
              </a:rPr>
              <a:t>afnaflnsfsf</a:t>
            </a:r>
            <a:r>
              <a:rPr lang="en-US" sz="2400" b="1" i="1" u="sng" dirty="0">
                <a:latin typeface="Preeti" pitchFamily="2" charset="0"/>
              </a:rPr>
              <a:t>] pd]/ / ;</a:t>
            </a:r>
            <a:r>
              <a:rPr lang="en-US" sz="2400" b="1" i="1" u="sng" dirty="0" err="1">
                <a:latin typeface="Preeti" pitchFamily="2" charset="0"/>
              </a:rPr>
              <a:t>d"x</a:t>
            </a:r>
            <a:r>
              <a:rPr lang="en-US" sz="2400" b="1" i="1" u="sng" dirty="0">
                <a:latin typeface="Preeti" pitchFamily="2" charset="0"/>
              </a:rPr>
              <a:t> </a:t>
            </a:r>
          </a:p>
          <a:p>
            <a:pPr algn="just">
              <a:defRPr/>
            </a:pPr>
            <a:r>
              <a:rPr lang="en-US" sz="2400" b="1" dirty="0">
                <a:latin typeface="Preeti" pitchFamily="2" charset="0"/>
              </a:rPr>
              <a:t>* b]</a:t>
            </a:r>
            <a:r>
              <a:rPr lang="en-US" sz="2400" b="1" dirty="0" err="1">
                <a:latin typeface="Preeti" pitchFamily="2" charset="0"/>
              </a:rPr>
              <a:t>lv</a:t>
            </a:r>
            <a:r>
              <a:rPr lang="en-US" sz="2400" b="1" dirty="0">
                <a:latin typeface="Preeti" pitchFamily="2" charset="0"/>
              </a:rPr>
              <a:t> !! </a:t>
            </a:r>
            <a:r>
              <a:rPr lang="en-US" sz="2400" b="1" dirty="0" err="1">
                <a:latin typeface="Preeti" pitchFamily="2" charset="0"/>
              </a:rPr>
              <a:t>jif</a:t>
            </a:r>
            <a:r>
              <a:rPr lang="en-US" sz="2400" b="1" dirty="0">
                <a:latin typeface="Preeti" pitchFamily="2" charset="0"/>
              </a:rPr>
              <a:t>{ M </a:t>
            </a:r>
            <a:r>
              <a:rPr lang="en-US" sz="2400" b="1" dirty="0" err="1">
                <a:latin typeface="Preeti" pitchFamily="2" charset="0"/>
              </a:rPr>
              <a:t>afns</a:t>
            </a:r>
            <a:r>
              <a:rPr lang="en-US" sz="2400" b="1" dirty="0">
                <a:latin typeface="Preeti" pitchFamily="2" charset="0"/>
              </a:rPr>
              <a:t> / </a:t>
            </a:r>
            <a:r>
              <a:rPr lang="en-US" sz="2400" b="1" dirty="0" err="1">
                <a:latin typeface="Preeti" pitchFamily="2" charset="0"/>
              </a:rPr>
              <a:t>aflnsf</a:t>
            </a:r>
            <a:endParaRPr lang="en-US" sz="2400" b="1" dirty="0">
              <a:latin typeface="Preeti" pitchFamily="2" charset="0"/>
            </a:endParaRPr>
          </a:p>
          <a:p>
            <a:pPr algn="just">
              <a:defRPr/>
            </a:pPr>
            <a:r>
              <a:rPr lang="en-US" sz="2400" b="1" dirty="0">
                <a:latin typeface="Preeti" pitchFamily="2" charset="0"/>
              </a:rPr>
              <a:t>!@ b]lv !*</a:t>
            </a:r>
            <a:r>
              <a:rPr lang="en-US" sz="2400" b="1" dirty="0" err="1">
                <a:latin typeface="Preeti" pitchFamily="2" charset="0"/>
              </a:rPr>
              <a:t>jif</a:t>
            </a:r>
            <a:r>
              <a:rPr lang="en-US" sz="2400" b="1" dirty="0">
                <a:latin typeface="Preeti" pitchFamily="2" charset="0"/>
              </a:rPr>
              <a:t>{ M </a:t>
            </a:r>
            <a:r>
              <a:rPr lang="en-US" sz="2400" b="1" dirty="0" err="1">
                <a:latin typeface="Preeti" pitchFamily="2" charset="0"/>
              </a:rPr>
              <a:t>afns</a:t>
            </a:r>
            <a:r>
              <a:rPr lang="en-US" sz="2400" b="1" dirty="0">
                <a:latin typeface="Preeti" pitchFamily="2" charset="0"/>
              </a:rPr>
              <a:t> </a:t>
            </a:r>
          </a:p>
          <a:p>
            <a:pPr algn="just">
              <a:defRPr/>
            </a:pPr>
            <a:r>
              <a:rPr lang="en-US" sz="2400" b="1" dirty="0">
                <a:latin typeface="Preeti" pitchFamily="2" charset="0"/>
              </a:rPr>
              <a:t>!@ b]lv !*</a:t>
            </a:r>
            <a:r>
              <a:rPr lang="en-US" sz="2400" b="1" dirty="0" err="1">
                <a:latin typeface="Preeti" pitchFamily="2" charset="0"/>
              </a:rPr>
              <a:t>jif</a:t>
            </a:r>
            <a:r>
              <a:rPr lang="en-US" sz="2400" b="1" dirty="0">
                <a:latin typeface="Preeti" pitchFamily="2" charset="0"/>
              </a:rPr>
              <a:t>{ M </a:t>
            </a:r>
            <a:r>
              <a:rPr lang="en-US" sz="2400" b="1" dirty="0" err="1">
                <a:latin typeface="Preeti" pitchFamily="2" charset="0"/>
              </a:rPr>
              <a:t>aflnsf</a:t>
            </a:r>
            <a:endParaRPr lang="en-US" sz="2400" b="1" dirty="0">
              <a:latin typeface="Preeti" pitchFamily="2" charset="0"/>
            </a:endParaRPr>
          </a:p>
          <a:p>
            <a:pPr algn="just">
              <a:defRPr/>
            </a:pPr>
            <a:r>
              <a:rPr lang="en-US" sz="2400" b="1" dirty="0">
                <a:latin typeface="Preeti" pitchFamily="2" charset="0"/>
              </a:rPr>
              <a:t>;</a:t>
            </a:r>
            <a:r>
              <a:rPr lang="en-US" sz="2400" b="1" dirty="0" err="1">
                <a:latin typeface="Preeti" pitchFamily="2" charset="0"/>
              </a:rPr>
              <a:t>doM</a:t>
            </a:r>
            <a:r>
              <a:rPr lang="en-US" sz="2400" b="1" dirty="0">
                <a:latin typeface="Preeti" pitchFamily="2" charset="0"/>
              </a:rPr>
              <a:t> </a:t>
            </a:r>
            <a:r>
              <a:rPr lang="en-US" sz="2400" dirty="0" err="1">
                <a:latin typeface="Preeti" pitchFamily="2" charset="0"/>
              </a:rPr>
              <a:t>slDtdf</a:t>
            </a:r>
            <a:r>
              <a:rPr lang="en-US" sz="2400" dirty="0">
                <a:latin typeface="Preeti" pitchFamily="2" charset="0"/>
              </a:rPr>
              <a:t> Ps </a:t>
            </a:r>
            <a:r>
              <a:rPr lang="en-US" sz="2400" dirty="0" err="1">
                <a:latin typeface="Preeti" pitchFamily="2" charset="0"/>
              </a:rPr>
              <a:t>lbg</a:t>
            </a:r>
            <a:r>
              <a:rPr lang="en-US" sz="2400" dirty="0">
                <a:latin typeface="Preeti" pitchFamily="2" charset="0"/>
              </a:rPr>
              <a:t> </a:t>
            </a:r>
          </a:p>
          <a:p>
            <a:pPr algn="just">
              <a:defRPr/>
            </a:pPr>
            <a:r>
              <a:rPr lang="en-US" sz="2400" b="1" dirty="0" err="1">
                <a:latin typeface="Preeti" pitchFamily="2" charset="0"/>
              </a:rPr>
              <a:t>slxn</a:t>
            </a:r>
            <a:r>
              <a:rPr lang="en-US" sz="2400" dirty="0">
                <a:latin typeface="Preeti" pitchFamily="2" charset="0"/>
              </a:rPr>
              <a:t>]M j8fe]</a:t>
            </a:r>
            <a:r>
              <a:rPr lang="en-US" sz="2400" dirty="0" err="1">
                <a:latin typeface="Preeti" pitchFamily="2" charset="0"/>
              </a:rPr>
              <a:t>nf</a:t>
            </a:r>
            <a:r>
              <a:rPr lang="en-US" sz="2400" dirty="0">
                <a:latin typeface="Preeti" pitchFamily="2" charset="0"/>
              </a:rPr>
              <a:t> </a:t>
            </a:r>
            <a:r>
              <a:rPr lang="en-US" sz="2400" dirty="0" err="1">
                <a:latin typeface="Preeti" pitchFamily="2" charset="0"/>
              </a:rPr>
              <a:t>eGbf</a:t>
            </a:r>
            <a:r>
              <a:rPr lang="en-US" sz="2400" dirty="0">
                <a:latin typeface="Preeti" pitchFamily="2" charset="0"/>
              </a:rPr>
              <a:t> </a:t>
            </a:r>
            <a:r>
              <a:rPr lang="en-US" sz="2400" dirty="0" err="1">
                <a:latin typeface="Preeti" pitchFamily="2" charset="0"/>
              </a:rPr>
              <a:t>klxn</a:t>
            </a:r>
            <a:r>
              <a:rPr lang="en-US" sz="2400" dirty="0">
                <a:latin typeface="Preeti" pitchFamily="2" charset="0"/>
              </a:rPr>
              <a:t>]</a:t>
            </a:r>
          </a:p>
          <a:p>
            <a:pPr algn="just">
              <a:defRPr/>
            </a:pPr>
            <a:r>
              <a:rPr lang="en-US" sz="2400" b="1" dirty="0">
                <a:latin typeface="Preeti" pitchFamily="2" charset="0"/>
              </a:rPr>
              <a:t>Ph]08f k|:</a:t>
            </a:r>
            <a:r>
              <a:rPr lang="en-US" sz="2400" b="1" dirty="0" err="1">
                <a:latin typeface="Preeti" pitchFamily="2" charset="0"/>
              </a:rPr>
              <a:t>t'lt</a:t>
            </a:r>
            <a:r>
              <a:rPr lang="en-US" sz="2400" b="1" dirty="0">
                <a:latin typeface="Preeti" pitchFamily="2" charset="0"/>
              </a:rPr>
              <a:t> M </a:t>
            </a:r>
            <a:r>
              <a:rPr lang="en-US" sz="2400" dirty="0" err="1">
                <a:latin typeface="Preeti" pitchFamily="2" charset="0"/>
              </a:rPr>
              <a:t>tflndsf</a:t>
            </a:r>
            <a:r>
              <a:rPr lang="en-US" sz="2400" dirty="0">
                <a:latin typeface="Preeti" pitchFamily="2" charset="0"/>
              </a:rPr>
              <a:t> ;</a:t>
            </a:r>
            <a:r>
              <a:rPr lang="en-US" sz="2400" dirty="0" err="1">
                <a:latin typeface="Preeti" pitchFamily="2" charset="0"/>
              </a:rPr>
              <a:t>xeflux</a:t>
            </a:r>
            <a:r>
              <a:rPr lang="en-US" sz="2400" dirty="0" err="1">
                <a:latin typeface="Preeti" pitchFamily="2" charset="0"/>
                <a:cs typeface="Times New Roman" panose="02020603050405020304" pitchFamily="18" charset="0"/>
              </a:rPr>
              <a:t>¿</a:t>
            </a:r>
            <a:r>
              <a:rPr lang="en-US" sz="2400" dirty="0" err="1">
                <a:latin typeface="Preeti" pitchFamily="2" charset="0"/>
              </a:rPr>
              <a:t>dfem</a:t>
            </a:r>
            <a:r>
              <a:rPr lang="en-US" sz="2400" dirty="0">
                <a:latin typeface="Preeti" pitchFamily="2" charset="0"/>
              </a:rPr>
              <a:t> 5nkmn u/L ;</a:t>
            </a:r>
            <a:r>
              <a:rPr lang="en-US" sz="2400" dirty="0" err="1">
                <a:latin typeface="Preeti" pitchFamily="2" charset="0"/>
              </a:rPr>
              <a:t>femf</a:t>
            </a:r>
            <a:r>
              <a:rPr lang="en-US" sz="2400" dirty="0">
                <a:latin typeface="Preeti" pitchFamily="2" charset="0"/>
              </a:rPr>
              <a:t> </a:t>
            </a:r>
            <a:r>
              <a:rPr lang="en-US" sz="2400" dirty="0" err="1">
                <a:latin typeface="Preeti" pitchFamily="2" charset="0"/>
              </a:rPr>
              <a:t>a'emfO</a:t>
            </a:r>
            <a:r>
              <a:rPr lang="en-US" sz="2400" dirty="0">
                <a:latin typeface="Preeti" pitchFamily="2" charset="0"/>
              </a:rPr>
              <a:t> </a:t>
            </a:r>
            <a:r>
              <a:rPr lang="en-US" sz="2400" dirty="0" err="1">
                <a:latin typeface="Preeti" pitchFamily="2" charset="0"/>
              </a:rPr>
              <a:t>lgdf</a:t>
            </a:r>
            <a:r>
              <a:rPr lang="en-US" sz="2400" dirty="0">
                <a:latin typeface="Preeti" pitchFamily="2" charset="0"/>
              </a:rPr>
              <a:t>{0f u/L to </a:t>
            </a:r>
            <a:r>
              <a:rPr lang="en-US" sz="2400" dirty="0" err="1">
                <a:latin typeface="Preeti" pitchFamily="2" charset="0"/>
              </a:rPr>
              <a:t>ug</a:t>
            </a:r>
            <a:r>
              <a:rPr lang="en-US" sz="2400" dirty="0">
                <a:latin typeface="Preeti" pitchFamily="2" charset="0"/>
              </a:rPr>
              <a:t>]{ </a:t>
            </a:r>
          </a:p>
          <a:p>
            <a:pPr algn="just">
              <a:defRPr/>
            </a:pPr>
            <a:r>
              <a:rPr lang="en-US" sz="2400" b="1" dirty="0">
                <a:latin typeface="Preeti" pitchFamily="2" charset="0"/>
              </a:rPr>
              <a:t>5nkmn  / lg0f{o M </a:t>
            </a:r>
            <a:r>
              <a:rPr lang="en-US" sz="2400" dirty="0">
                <a:latin typeface="Preeti" pitchFamily="2" charset="0"/>
              </a:rPr>
              <a:t>e]</a:t>
            </a:r>
            <a:r>
              <a:rPr lang="en-US" sz="2400" dirty="0" err="1">
                <a:latin typeface="Preeti" pitchFamily="2" charset="0"/>
              </a:rPr>
              <a:t>nf</a:t>
            </a:r>
            <a:r>
              <a:rPr lang="en-US" sz="2400" dirty="0">
                <a:latin typeface="Preeti" pitchFamily="2" charset="0"/>
              </a:rPr>
              <a:t> kl5sf] </a:t>
            </a:r>
            <a:r>
              <a:rPr lang="en-US" sz="2400" dirty="0" err="1">
                <a:latin typeface="Preeti" pitchFamily="2" charset="0"/>
              </a:rPr>
              <a:t>k|lqmofaf</a:t>
            </a:r>
            <a:r>
              <a:rPr lang="en-US" sz="2400" dirty="0">
                <a:latin typeface="Preeti" pitchFamily="2" charset="0"/>
              </a:rPr>
              <a:t>/] ;</a:t>
            </a:r>
            <a:r>
              <a:rPr lang="en-US" sz="2400" dirty="0" err="1">
                <a:latin typeface="Preeti" pitchFamily="2" charset="0"/>
              </a:rPr>
              <a:t>femf</a:t>
            </a:r>
            <a:r>
              <a:rPr lang="en-US" sz="2400" dirty="0">
                <a:latin typeface="Preeti" pitchFamily="2" charset="0"/>
              </a:rPr>
              <a:t> </a:t>
            </a:r>
            <a:r>
              <a:rPr lang="en-US" sz="2400" dirty="0" err="1">
                <a:latin typeface="Preeti" pitchFamily="2" charset="0"/>
              </a:rPr>
              <a:t>a'emfO</a:t>
            </a:r>
            <a:r>
              <a:rPr lang="en-US" sz="2400" dirty="0">
                <a:latin typeface="Preeti" pitchFamily="2" charset="0"/>
              </a:rPr>
              <a:t> </a:t>
            </a:r>
            <a:r>
              <a:rPr lang="en-US" sz="2400" dirty="0" err="1">
                <a:latin typeface="Preeti" pitchFamily="2" charset="0"/>
              </a:rPr>
              <a:t>lgwf</a:t>
            </a:r>
            <a:r>
              <a:rPr lang="en-US" sz="2400" dirty="0">
                <a:latin typeface="Preeti" pitchFamily="2" charset="0"/>
              </a:rPr>
              <a:t>{/0f </a:t>
            </a:r>
            <a:r>
              <a:rPr lang="en-US" sz="2400" dirty="0" err="1">
                <a:latin typeface="Preeti" pitchFamily="2" charset="0"/>
              </a:rPr>
              <a:t>ug</a:t>
            </a:r>
            <a:r>
              <a:rPr lang="en-US" sz="2400" dirty="0">
                <a:latin typeface="Preeti" pitchFamily="2" charset="0"/>
              </a:rPr>
              <a:t>] . {</a:t>
            </a:r>
          </a:p>
        </p:txBody>
      </p:sp>
      <p:sp>
        <p:nvSpPr>
          <p:cNvPr id="5" name="Title 2"/>
          <p:cNvSpPr txBox="1">
            <a:spLocks/>
          </p:cNvSpPr>
          <p:nvPr/>
        </p:nvSpPr>
        <p:spPr bwMode="auto">
          <a:xfrm>
            <a:off x="1828800" y="30480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US" sz="5400" dirty="0" err="1">
                <a:solidFill>
                  <a:schemeClr val="bg1"/>
                </a:solidFill>
                <a:latin typeface="Preeti" pitchFamily="2" charset="0"/>
                <a:ea typeface="+mj-ea"/>
                <a:cs typeface="+mj-cs"/>
              </a:rPr>
              <a:t>afne</a:t>
            </a:r>
            <a:r>
              <a:rPr lang="en-US" sz="5400" dirty="0">
                <a:solidFill>
                  <a:schemeClr val="bg1"/>
                </a:solidFill>
                <a:latin typeface="Preeti" pitchFamily="2" charset="0"/>
                <a:ea typeface="+mj-ea"/>
                <a:cs typeface="+mj-cs"/>
              </a:rPr>
              <a:t>]</a:t>
            </a:r>
            <a:r>
              <a:rPr lang="en-US" sz="5400" dirty="0" err="1">
                <a:solidFill>
                  <a:schemeClr val="bg1"/>
                </a:solidFill>
                <a:latin typeface="Preeti" pitchFamily="2" charset="0"/>
                <a:ea typeface="+mj-ea"/>
                <a:cs typeface="+mj-cs"/>
              </a:rPr>
              <a:t>nf</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rfng</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385065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2286000" y="1798638"/>
            <a:ext cx="7543800" cy="4678362"/>
          </a:xfrm>
        </p:spPr>
        <p:txBody>
          <a:bodyPr>
            <a:normAutofit/>
          </a:bodyPr>
          <a:lstStyle/>
          <a:p>
            <a:pPr marL="365125" indent="-282575" algn="just">
              <a:buFont typeface="Wingdings 2" panose="05020102010507070707" pitchFamily="18" charset="2"/>
              <a:buChar char=""/>
              <a:defRPr/>
            </a:pPr>
            <a:r>
              <a:rPr lang="en-US" sz="2800" b="1" dirty="0" err="1">
                <a:latin typeface="Preeti" pitchFamily="2" charset="0"/>
              </a:rPr>
              <a:t>cWoIftfM</a:t>
            </a:r>
            <a:r>
              <a:rPr lang="en-US" sz="2800" dirty="0">
                <a:latin typeface="Preeti" pitchFamily="2" charset="0"/>
              </a:rPr>
              <a:t> </a:t>
            </a:r>
            <a:r>
              <a:rPr lang="en-US" sz="2800" dirty="0" err="1">
                <a:latin typeface="Preeti" pitchFamily="2" charset="0"/>
              </a:rPr>
              <a:t>gu</a:t>
            </a:r>
            <a:r>
              <a:rPr lang="en-US" sz="2800" dirty="0">
                <a:latin typeface="Preeti" pitchFamily="2" charset="0"/>
              </a:rPr>
              <a:t>/÷</a:t>
            </a:r>
            <a:r>
              <a:rPr lang="en-US" sz="2800" dirty="0" err="1">
                <a:latin typeface="Preeti" pitchFamily="2" charset="0"/>
              </a:rPr>
              <a:t>ufpF</a:t>
            </a:r>
            <a:r>
              <a:rPr lang="en-US" sz="2800" dirty="0">
                <a:latin typeface="Preeti" pitchFamily="2" charset="0"/>
              </a:rPr>
              <a:t> </a:t>
            </a:r>
            <a:r>
              <a:rPr lang="en-US" sz="2800" dirty="0" err="1">
                <a:latin typeface="Preeti" pitchFamily="2" charset="0"/>
              </a:rPr>
              <a:t>afn</a:t>
            </a:r>
            <a:r>
              <a:rPr lang="en-US" sz="2800" dirty="0">
                <a:latin typeface="Preeti" pitchFamily="2" charset="0"/>
              </a:rPr>
              <a:t> ;~</a:t>
            </a:r>
            <a:r>
              <a:rPr lang="en-US" sz="2800" dirty="0" err="1">
                <a:latin typeface="Preeti" pitchFamily="2" charset="0"/>
              </a:rPr>
              <a:t>hfnsf</a:t>
            </a:r>
            <a:r>
              <a:rPr lang="en-US" sz="2800" dirty="0">
                <a:latin typeface="Preeti" pitchFamily="2" charset="0"/>
              </a:rPr>
              <a:t> </a:t>
            </a:r>
            <a:r>
              <a:rPr lang="en-US" sz="2800" dirty="0" err="1">
                <a:latin typeface="Preeti" pitchFamily="2" charset="0"/>
              </a:rPr>
              <a:t>cWoIf</a:t>
            </a:r>
            <a:r>
              <a:rPr lang="en-US" sz="2800" dirty="0">
                <a:latin typeface="Preeti" pitchFamily="2" charset="0"/>
              </a:rPr>
              <a:t>, </a:t>
            </a:r>
            <a:r>
              <a:rPr lang="en-US" sz="2800" dirty="0" err="1">
                <a:latin typeface="Preeti" pitchFamily="2" charset="0"/>
              </a:rPr>
              <a:t>cWoIf</a:t>
            </a:r>
            <a:r>
              <a:rPr lang="en-US" sz="2800" dirty="0">
                <a:latin typeface="Preeti" pitchFamily="2" charset="0"/>
              </a:rPr>
              <a:t> </a:t>
            </a:r>
            <a:r>
              <a:rPr lang="en-US" sz="2800" dirty="0" err="1">
                <a:latin typeface="Preeti" pitchFamily="2" charset="0"/>
              </a:rPr>
              <a:t>pkl:yt</a:t>
            </a:r>
            <a:r>
              <a:rPr lang="en-US" sz="2800" dirty="0">
                <a:latin typeface="Preeti" pitchFamily="2" charset="0"/>
              </a:rPr>
              <a:t> </a:t>
            </a:r>
            <a:r>
              <a:rPr lang="en-US" sz="2800" dirty="0" err="1">
                <a:latin typeface="Preeti" pitchFamily="2" charset="0"/>
              </a:rPr>
              <a:t>gePsf</a:t>
            </a:r>
            <a:r>
              <a:rPr lang="en-US" sz="2800" dirty="0">
                <a:latin typeface="Preeti" pitchFamily="2" charset="0"/>
              </a:rPr>
              <a:t>] </a:t>
            </a:r>
            <a:r>
              <a:rPr lang="en-US" sz="2800" dirty="0" err="1">
                <a:latin typeface="Preeti" pitchFamily="2" charset="0"/>
              </a:rPr>
              <a:t>cj:yfdf</a:t>
            </a:r>
            <a:r>
              <a:rPr lang="en-US" sz="2800" dirty="0">
                <a:latin typeface="Preeti" pitchFamily="2" charset="0"/>
              </a:rPr>
              <a:t> </a:t>
            </a:r>
            <a:r>
              <a:rPr lang="en-US" sz="2800" dirty="0" err="1">
                <a:latin typeface="Preeti" pitchFamily="2" charset="0"/>
              </a:rPr>
              <a:t>pkfWoIf</a:t>
            </a:r>
            <a:r>
              <a:rPr lang="en-US" sz="2800" dirty="0">
                <a:latin typeface="Preeti" pitchFamily="2" charset="0"/>
              </a:rPr>
              <a:t>, </a:t>
            </a:r>
            <a:r>
              <a:rPr lang="en-US" sz="2800" dirty="0" err="1">
                <a:latin typeface="Preeti" pitchFamily="2" charset="0"/>
              </a:rPr>
              <a:t>jf</a:t>
            </a:r>
            <a:r>
              <a:rPr lang="en-US" sz="2800" dirty="0">
                <a:latin typeface="Preeti" pitchFamily="2" charset="0"/>
              </a:rPr>
              <a:t> ;~</a:t>
            </a:r>
            <a:r>
              <a:rPr lang="en-US" sz="2800" dirty="0" err="1">
                <a:latin typeface="Preeti" pitchFamily="2" charset="0"/>
              </a:rPr>
              <a:t>hfnsf</a:t>
            </a:r>
            <a:r>
              <a:rPr lang="en-US" sz="2800" dirty="0">
                <a:latin typeface="Preeti" pitchFamily="2" charset="0"/>
              </a:rPr>
              <a:t> </a:t>
            </a:r>
            <a:r>
              <a:rPr lang="en-US" sz="2800" dirty="0" err="1">
                <a:latin typeface="Preeti" pitchFamily="2" charset="0"/>
              </a:rPr>
              <a:t>s'g</a:t>
            </a:r>
            <a:r>
              <a:rPr lang="en-US" sz="2800" dirty="0">
                <a:latin typeface="Preeti" pitchFamily="2" charset="0"/>
              </a:rPr>
              <a:t>} ;</a:t>
            </a:r>
            <a:r>
              <a:rPr lang="en-US" sz="2800" dirty="0" err="1">
                <a:latin typeface="Preeti" pitchFamily="2" charset="0"/>
              </a:rPr>
              <a:t>b:o</a:t>
            </a:r>
            <a:r>
              <a:rPr lang="en-US" sz="2800" dirty="0">
                <a:latin typeface="Preeti" pitchFamily="2" charset="0"/>
              </a:rPr>
              <a:t>, / ;~</a:t>
            </a:r>
            <a:r>
              <a:rPr lang="en-US" sz="2800" dirty="0" err="1">
                <a:latin typeface="Preeti" pitchFamily="2" charset="0"/>
              </a:rPr>
              <a:t>hfn</a:t>
            </a:r>
            <a:r>
              <a:rPr lang="en-US" sz="2800" dirty="0">
                <a:latin typeface="Preeti" pitchFamily="2" charset="0"/>
              </a:rPr>
              <a:t> gag]</a:t>
            </a:r>
            <a:r>
              <a:rPr lang="en-US" sz="2800" dirty="0" err="1">
                <a:latin typeface="Preeti" pitchFamily="2" charset="0"/>
              </a:rPr>
              <a:t>sf</a:t>
            </a:r>
            <a:r>
              <a:rPr lang="en-US" sz="2800" dirty="0">
                <a:latin typeface="Preeti" pitchFamily="2" charset="0"/>
              </a:rPr>
              <a:t>] </a:t>
            </a:r>
            <a:r>
              <a:rPr lang="en-US" sz="2800" dirty="0" err="1">
                <a:latin typeface="Preeti" pitchFamily="2" charset="0"/>
              </a:rPr>
              <a:t>cj:yfdf</a:t>
            </a:r>
            <a:r>
              <a:rPr lang="en-US" sz="2800" dirty="0">
                <a:latin typeface="Preeti" pitchFamily="2" charset="0"/>
              </a:rPr>
              <a:t> </a:t>
            </a:r>
            <a:r>
              <a:rPr lang="en-US" sz="2800" dirty="0" err="1">
                <a:latin typeface="Preeti" pitchFamily="2" charset="0"/>
              </a:rPr>
              <a:t>afnSnjsf</a:t>
            </a:r>
            <a:r>
              <a:rPr lang="en-US" sz="2800" dirty="0">
                <a:latin typeface="Preeti" pitchFamily="2" charset="0"/>
              </a:rPr>
              <a:t> </a:t>
            </a:r>
            <a:r>
              <a:rPr lang="en-US" sz="2800" dirty="0" err="1">
                <a:latin typeface="Preeti" pitchFamily="2" charset="0"/>
              </a:rPr>
              <a:t>Pshgf</a:t>
            </a:r>
            <a:r>
              <a:rPr lang="en-US" sz="2800" dirty="0">
                <a:latin typeface="Preeti" pitchFamily="2" charset="0"/>
              </a:rPr>
              <a:t> ;</a:t>
            </a:r>
            <a:r>
              <a:rPr lang="en-US" sz="2800" dirty="0" err="1">
                <a:latin typeface="Preeti" pitchFamily="2" charset="0"/>
              </a:rPr>
              <a:t>b:o</a:t>
            </a:r>
            <a:r>
              <a:rPr lang="en-US" sz="2800" dirty="0">
                <a:latin typeface="Preeti" pitchFamily="2" charset="0"/>
              </a:rPr>
              <a:t>, </a:t>
            </a:r>
          </a:p>
          <a:p>
            <a:pPr marL="365125" indent="-282575" algn="just">
              <a:buFont typeface="Wingdings 2" panose="05020102010507070707" pitchFamily="18" charset="2"/>
              <a:buChar char=""/>
              <a:defRPr/>
            </a:pPr>
            <a:r>
              <a:rPr lang="en-US" sz="2800" b="1" dirty="0">
                <a:latin typeface="Preeti" pitchFamily="2" charset="0"/>
              </a:rPr>
              <a:t>;~</a:t>
            </a:r>
            <a:r>
              <a:rPr lang="en-US" sz="2800" b="1" dirty="0" err="1">
                <a:latin typeface="Preeti" pitchFamily="2" charset="0"/>
              </a:rPr>
              <a:t>rfngM</a:t>
            </a:r>
            <a:r>
              <a:rPr lang="en-US" sz="2800" b="1" dirty="0">
                <a:latin typeface="Preeti" pitchFamily="2" charset="0"/>
              </a:rPr>
              <a:t> </a:t>
            </a:r>
            <a:r>
              <a:rPr lang="en-US" sz="2800" dirty="0" err="1">
                <a:latin typeface="Preeti" pitchFamily="2" charset="0"/>
              </a:rPr>
              <a:t>gu</a:t>
            </a:r>
            <a:r>
              <a:rPr lang="en-US" sz="2800" dirty="0">
                <a:latin typeface="Preeti" pitchFamily="2" charset="0"/>
              </a:rPr>
              <a:t>/÷</a:t>
            </a:r>
            <a:r>
              <a:rPr lang="en-US" sz="2800" dirty="0" err="1">
                <a:latin typeface="Preeti" pitchFamily="2" charset="0"/>
              </a:rPr>
              <a:t>ufpF</a:t>
            </a:r>
            <a:r>
              <a:rPr lang="en-US" sz="2800" dirty="0">
                <a:latin typeface="Preeti" pitchFamily="2" charset="0"/>
              </a:rPr>
              <a:t> </a:t>
            </a:r>
            <a:r>
              <a:rPr lang="en-US" sz="2800" dirty="0" err="1">
                <a:latin typeface="Preeti" pitchFamily="2" charset="0"/>
              </a:rPr>
              <a:t>afn</a:t>
            </a:r>
            <a:r>
              <a:rPr lang="en-US" sz="2800" dirty="0">
                <a:latin typeface="Preeti" pitchFamily="2" charset="0"/>
              </a:rPr>
              <a:t> ;~</a:t>
            </a:r>
            <a:r>
              <a:rPr lang="en-US" sz="2800" dirty="0" err="1">
                <a:latin typeface="Preeti" pitchFamily="2" charset="0"/>
              </a:rPr>
              <a:t>hfnsf</a:t>
            </a:r>
            <a:r>
              <a:rPr lang="en-US" sz="2800" dirty="0">
                <a:latin typeface="Preeti" pitchFamily="2" charset="0"/>
              </a:rPr>
              <a:t> ;</a:t>
            </a:r>
            <a:r>
              <a:rPr lang="en-US" sz="2800" dirty="0" err="1">
                <a:latin typeface="Preeti" pitchFamily="2" charset="0"/>
              </a:rPr>
              <a:t>lrj</a:t>
            </a:r>
            <a:r>
              <a:rPr lang="en-US" sz="2800" dirty="0">
                <a:latin typeface="Preeti" pitchFamily="2" charset="0"/>
              </a:rPr>
              <a:t> </a:t>
            </a:r>
            <a:r>
              <a:rPr lang="en-US" sz="2800" dirty="0" err="1">
                <a:latin typeface="Preeti" pitchFamily="2" charset="0"/>
              </a:rPr>
              <a:t>s'g</a:t>
            </a:r>
            <a:r>
              <a:rPr lang="en-US" sz="2800" dirty="0">
                <a:latin typeface="Preeti" pitchFamily="2" charset="0"/>
              </a:rPr>
              <a:t>} </a:t>
            </a:r>
            <a:r>
              <a:rPr lang="en-US" sz="2800" dirty="0" err="1">
                <a:latin typeface="Preeti" pitchFamily="2" charset="0"/>
              </a:rPr>
              <a:t>k|ltlglw</a:t>
            </a:r>
            <a:r>
              <a:rPr lang="en-US" sz="2800" dirty="0">
                <a:latin typeface="Preeti" pitchFamily="2" charset="0"/>
              </a:rPr>
              <a:t> </a:t>
            </a:r>
            <a:r>
              <a:rPr lang="en-US" sz="2800" dirty="0" err="1">
                <a:latin typeface="Preeti" pitchFamily="2" charset="0"/>
              </a:rPr>
              <a:t>jf</a:t>
            </a:r>
            <a:r>
              <a:rPr lang="en-US" sz="2800" dirty="0">
                <a:latin typeface="Preeti" pitchFamily="2" charset="0"/>
              </a:rPr>
              <a:t> </a:t>
            </a:r>
            <a:r>
              <a:rPr lang="en-US" sz="2800" dirty="0" err="1">
                <a:latin typeface="Preeti" pitchFamily="2" charset="0"/>
              </a:rPr>
              <a:t>afnSnjsf</a:t>
            </a:r>
            <a:r>
              <a:rPr lang="en-US" sz="2800" dirty="0">
                <a:latin typeface="Preeti" pitchFamily="2" charset="0"/>
              </a:rPr>
              <a:t> ;</a:t>
            </a:r>
            <a:r>
              <a:rPr lang="en-US" sz="2800" dirty="0" err="1">
                <a:latin typeface="Preeti" pitchFamily="2" charset="0"/>
              </a:rPr>
              <a:t>b:o</a:t>
            </a:r>
            <a:r>
              <a:rPr lang="en-US" sz="2800" dirty="0">
                <a:latin typeface="Preeti" pitchFamily="2" charset="0"/>
              </a:rPr>
              <a:t> </a:t>
            </a:r>
          </a:p>
          <a:p>
            <a:pPr marL="365125" indent="-282575" algn="just">
              <a:buFont typeface="Wingdings 2" panose="05020102010507070707" pitchFamily="18" charset="2"/>
              <a:buChar char=""/>
              <a:defRPr/>
            </a:pPr>
            <a:r>
              <a:rPr lang="en-US" sz="2800" b="1" dirty="0">
                <a:latin typeface="Preeti" pitchFamily="2" charset="0"/>
              </a:rPr>
              <a:t>;</a:t>
            </a:r>
            <a:r>
              <a:rPr lang="en-US" sz="2800" b="1" dirty="0" err="1">
                <a:latin typeface="Preeti" pitchFamily="2" charset="0"/>
              </a:rPr>
              <a:t>xhLs</a:t>
            </a:r>
            <a:r>
              <a:rPr lang="en-US" sz="2800" b="1" dirty="0">
                <a:latin typeface="Preeti" pitchFamily="2" charset="0"/>
              </a:rPr>
              <a:t>/0fM </a:t>
            </a:r>
            <a:r>
              <a:rPr lang="en-US" sz="2800" dirty="0">
                <a:latin typeface="Preeti" pitchFamily="2" charset="0"/>
              </a:rPr>
              <a:t>;</a:t>
            </a:r>
            <a:r>
              <a:rPr lang="en-US" sz="2800" dirty="0" err="1">
                <a:latin typeface="Preeti" pitchFamily="2" charset="0"/>
              </a:rPr>
              <a:t>xeflutfd"ns</a:t>
            </a:r>
            <a:r>
              <a:rPr lang="en-US" sz="2800" dirty="0">
                <a:latin typeface="Preeti" pitchFamily="2" charset="0"/>
              </a:rPr>
              <a:t> n]</a:t>
            </a:r>
            <a:r>
              <a:rPr lang="en-US" sz="2800" dirty="0" err="1">
                <a:latin typeface="Preeti" pitchFamily="2" charset="0"/>
              </a:rPr>
              <a:t>vfhf</a:t>
            </a:r>
            <a:r>
              <a:rPr lang="en-US" sz="2800" dirty="0">
                <a:latin typeface="Preeti" pitchFamily="2" charset="0"/>
              </a:rPr>
              <a:t>]</a:t>
            </a:r>
            <a:r>
              <a:rPr lang="en-US" sz="2800" dirty="0" err="1">
                <a:latin typeface="Preeti" pitchFamily="2" charset="0"/>
              </a:rPr>
              <a:t>vf</a:t>
            </a:r>
            <a:r>
              <a:rPr lang="en-US" sz="2800" dirty="0">
                <a:latin typeface="Preeti" pitchFamily="2" charset="0"/>
              </a:rPr>
              <a:t> </a:t>
            </a:r>
            <a:r>
              <a:rPr lang="en-US" sz="2800" dirty="0" err="1">
                <a:latin typeface="Preeti" pitchFamily="2" charset="0"/>
              </a:rPr>
              <a:t>tyf</a:t>
            </a:r>
            <a:r>
              <a:rPr lang="en-US" sz="2800" dirty="0">
                <a:latin typeface="Preeti" pitchFamily="2" charset="0"/>
              </a:rPr>
              <a:t> </a:t>
            </a:r>
            <a:r>
              <a:rPr lang="en-US" sz="2800" dirty="0" err="1">
                <a:latin typeface="Preeti" pitchFamily="2" charset="0"/>
              </a:rPr>
              <a:t>ljZn</a:t>
            </a:r>
            <a:r>
              <a:rPr lang="en-US" sz="2800" dirty="0">
                <a:latin typeface="Preeti" pitchFamily="2" charset="0"/>
              </a:rPr>
              <a:t>]if0fsf ;</a:t>
            </a:r>
            <a:r>
              <a:rPr lang="en-US" sz="2800" dirty="0" err="1">
                <a:latin typeface="Preeti" pitchFamily="2" charset="0"/>
              </a:rPr>
              <a:t>xhstf</a:t>
            </a:r>
            <a:r>
              <a:rPr lang="en-US" sz="2800" dirty="0">
                <a:latin typeface="Preeti" pitchFamily="2" charset="0"/>
              </a:rPr>
              <a:t>{n] g} </a:t>
            </a:r>
            <a:r>
              <a:rPr lang="en-US" sz="2800" dirty="0" err="1">
                <a:latin typeface="Preeti" pitchFamily="2" charset="0"/>
              </a:rPr>
              <a:t>afn</a:t>
            </a:r>
            <a:r>
              <a:rPr lang="en-US" sz="2800" dirty="0">
                <a:latin typeface="Preeti" pitchFamily="2" charset="0"/>
              </a:rPr>
              <a:t> e]</a:t>
            </a:r>
            <a:r>
              <a:rPr lang="en-US" sz="2800" dirty="0" err="1">
                <a:latin typeface="Preeti" pitchFamily="2" charset="0"/>
              </a:rPr>
              <a:t>nfsf</a:t>
            </a:r>
            <a:r>
              <a:rPr lang="en-US" sz="2800" dirty="0">
                <a:latin typeface="Preeti" pitchFamily="2" charset="0"/>
              </a:rPr>
              <a:t>] </a:t>
            </a:r>
            <a:r>
              <a:rPr lang="en-US" sz="2800" dirty="0" err="1">
                <a:latin typeface="Preeti" pitchFamily="2" charset="0"/>
              </a:rPr>
              <a:t>klg</a:t>
            </a:r>
            <a:r>
              <a:rPr lang="en-US" sz="2800" dirty="0">
                <a:latin typeface="Preeti" pitchFamily="2" charset="0"/>
              </a:rPr>
              <a:t> ;</a:t>
            </a:r>
            <a:r>
              <a:rPr lang="en-US" sz="2800" dirty="0" err="1">
                <a:latin typeface="Preeti" pitchFamily="2" charset="0"/>
              </a:rPr>
              <a:t>xhLs</a:t>
            </a:r>
            <a:r>
              <a:rPr lang="en-US" sz="2800" dirty="0">
                <a:latin typeface="Preeti" pitchFamily="2" charset="0"/>
              </a:rPr>
              <a:t>/0f </a:t>
            </a:r>
            <a:r>
              <a:rPr lang="en-US" sz="2800" dirty="0" err="1">
                <a:latin typeface="Preeti" pitchFamily="2" charset="0"/>
              </a:rPr>
              <a:t>ug</a:t>
            </a:r>
            <a:r>
              <a:rPr lang="en-US" sz="2800" dirty="0">
                <a:latin typeface="Preeti" pitchFamily="2" charset="0"/>
              </a:rPr>
              <a:t>]{5g\ </a:t>
            </a:r>
          </a:p>
          <a:p>
            <a:pPr marL="365125" indent="-282575" algn="just">
              <a:buFont typeface="Wingdings 2" panose="05020102010507070707" pitchFamily="18" charset="2"/>
              <a:buChar char=""/>
              <a:defRPr/>
            </a:pPr>
            <a:r>
              <a:rPr lang="en-US" sz="2800" b="1" dirty="0">
                <a:latin typeface="Preeti" pitchFamily="2" charset="0"/>
              </a:rPr>
              <a:t>;</a:t>
            </a:r>
            <a:r>
              <a:rPr lang="en-US" sz="2800" b="1" dirty="0" err="1">
                <a:latin typeface="Preeti" pitchFamily="2" charset="0"/>
              </a:rPr>
              <a:t>dGjo</a:t>
            </a:r>
            <a:r>
              <a:rPr lang="en-US" sz="2800" b="1" dirty="0">
                <a:latin typeface="Preeti" pitchFamily="2" charset="0"/>
              </a:rPr>
              <a:t> / ;</a:t>
            </a:r>
            <a:r>
              <a:rPr lang="en-US" sz="2800" b="1" dirty="0" err="1">
                <a:latin typeface="Preeti" pitchFamily="2" charset="0"/>
              </a:rPr>
              <a:t>Nnfxsf</a:t>
            </a:r>
            <a:r>
              <a:rPr lang="en-US" sz="2800" b="1" dirty="0">
                <a:latin typeface="Preeti" pitchFamily="2" charset="0"/>
              </a:rPr>
              <a:t>/L </a:t>
            </a:r>
            <a:r>
              <a:rPr lang="en-US" sz="2800" b="1" dirty="0" err="1">
                <a:latin typeface="Preeti" pitchFamily="2" charset="0"/>
              </a:rPr>
              <a:t>e"ldsfM</a:t>
            </a:r>
            <a:r>
              <a:rPr lang="en-US" sz="2800" b="1" dirty="0">
                <a:latin typeface="Preeti" pitchFamily="2" charset="0"/>
              </a:rPr>
              <a:t> </a:t>
            </a:r>
            <a:r>
              <a:rPr lang="en-US" sz="2800" dirty="0" err="1">
                <a:latin typeface="Preeti" pitchFamily="2" charset="0"/>
              </a:rPr>
              <a:t>afnd</a:t>
            </a:r>
            <a:r>
              <a:rPr lang="en-US" sz="2800" dirty="0">
                <a:latin typeface="Preeti" pitchFamily="2" charset="0"/>
              </a:rPr>
              <a:t>}</a:t>
            </a:r>
            <a:r>
              <a:rPr lang="en-US" sz="2800" dirty="0" err="1">
                <a:latin typeface="Preeti" pitchFamily="2" charset="0"/>
              </a:rPr>
              <a:t>qL</a:t>
            </a:r>
            <a:r>
              <a:rPr lang="en-US" sz="2800" dirty="0">
                <a:latin typeface="Preeti" pitchFamily="2" charset="0"/>
              </a:rPr>
              <a:t> :</a:t>
            </a:r>
            <a:r>
              <a:rPr lang="en-US" sz="2800" dirty="0" err="1">
                <a:latin typeface="Preeti" pitchFamily="2" charset="0"/>
              </a:rPr>
              <a:t>yfgLo</a:t>
            </a:r>
            <a:r>
              <a:rPr lang="en-US" sz="2800" dirty="0">
                <a:latin typeface="Preeti" pitchFamily="2" charset="0"/>
              </a:rPr>
              <a:t> </a:t>
            </a:r>
            <a:r>
              <a:rPr lang="en-US" sz="2800" dirty="0" err="1">
                <a:latin typeface="Preeti" pitchFamily="2" charset="0"/>
              </a:rPr>
              <a:t>zf;g</a:t>
            </a:r>
            <a:r>
              <a:rPr lang="en-US" sz="2800" dirty="0">
                <a:latin typeface="Preeti" pitchFamily="2" charset="0"/>
              </a:rPr>
              <a:t> </a:t>
            </a:r>
            <a:r>
              <a:rPr lang="en-US" sz="2800" dirty="0" err="1">
                <a:latin typeface="Preeti" pitchFamily="2" charset="0"/>
              </a:rPr>
              <a:t>gu</a:t>
            </a:r>
            <a:r>
              <a:rPr lang="en-US" sz="2800" dirty="0">
                <a:latin typeface="Preeti" pitchFamily="2" charset="0"/>
              </a:rPr>
              <a:t>/÷</a:t>
            </a:r>
            <a:r>
              <a:rPr lang="en-US" sz="2800" dirty="0" err="1">
                <a:latin typeface="Preeti" pitchFamily="2" charset="0"/>
              </a:rPr>
              <a:t>ufpF</a:t>
            </a:r>
            <a:r>
              <a:rPr lang="en-US" sz="2800" dirty="0">
                <a:latin typeface="Preeti" pitchFamily="2" charset="0"/>
              </a:rPr>
              <a:t> ;</a:t>
            </a:r>
            <a:r>
              <a:rPr lang="en-US" sz="2800" dirty="0" err="1">
                <a:latin typeface="Preeti" pitchFamily="2" charset="0"/>
              </a:rPr>
              <a:t>ldlt</a:t>
            </a:r>
            <a:endParaRPr lang="en-US" sz="2800" dirty="0">
              <a:latin typeface="Preeti" pitchFamily="2" charset="0"/>
            </a:endParaRPr>
          </a:p>
          <a:p>
            <a:pPr marL="365125" indent="-282575" algn="ctr">
              <a:buNone/>
              <a:defRPr/>
            </a:pPr>
            <a:endParaRPr lang="en-US" sz="5400" dirty="0">
              <a:latin typeface="Preeti" pitchFamily="2" charset="0"/>
            </a:endParaRPr>
          </a:p>
        </p:txBody>
      </p:sp>
      <p:sp>
        <p:nvSpPr>
          <p:cNvPr id="5" name="Title 2"/>
          <p:cNvSpPr txBox="1">
            <a:spLocks/>
          </p:cNvSpPr>
          <p:nvPr/>
        </p:nvSpPr>
        <p:spPr bwMode="auto">
          <a:xfrm>
            <a:off x="1828800" y="30480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US" sz="5400" dirty="0" err="1">
                <a:solidFill>
                  <a:schemeClr val="bg1"/>
                </a:solidFill>
                <a:latin typeface="Preeti" pitchFamily="2" charset="0"/>
                <a:ea typeface="+mj-ea"/>
                <a:cs typeface="+mj-cs"/>
              </a:rPr>
              <a:t>afne</a:t>
            </a:r>
            <a:r>
              <a:rPr lang="en-US" sz="5400" dirty="0">
                <a:solidFill>
                  <a:schemeClr val="bg1"/>
                </a:solidFill>
                <a:latin typeface="Preeti" pitchFamily="2" charset="0"/>
                <a:ea typeface="+mj-ea"/>
                <a:cs typeface="+mj-cs"/>
              </a:rPr>
              <a:t>]</a:t>
            </a:r>
            <a:r>
              <a:rPr lang="en-US" sz="5400" dirty="0" err="1">
                <a:solidFill>
                  <a:schemeClr val="bg1"/>
                </a:solidFill>
                <a:latin typeface="Preeti" pitchFamily="2" charset="0"/>
                <a:ea typeface="+mj-ea"/>
                <a:cs typeface="+mj-cs"/>
              </a:rPr>
              <a:t>nf</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rfng</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3020355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b="1" dirty="0">
                <a:cs typeface="Kalimati" panose="00000400000000000000" pitchFamily="2"/>
              </a:rPr>
              <a:t>पहिलो चरण:</a:t>
            </a:r>
            <a:r>
              <a:rPr lang="en-US" b="1" dirty="0">
                <a:cs typeface="Kalimati" panose="00000400000000000000" pitchFamily="2"/>
              </a:rPr>
              <a:t> </a:t>
            </a:r>
            <a:r>
              <a:rPr lang="ne-NP" b="1" dirty="0">
                <a:cs typeface="Kalimati" panose="00000400000000000000" pitchFamily="2"/>
              </a:rPr>
              <a:t>केन्द्रबाट जाने अनुदान र बजेट मार्गदर्शन</a:t>
            </a:r>
            <a:r>
              <a:rPr lang="en-US" b="1" dirty="0">
                <a:cs typeface="Kalimati" panose="00000400000000000000" pitchFamily="2"/>
              </a:rPr>
              <a:t> </a:t>
            </a:r>
          </a:p>
        </p:txBody>
      </p:sp>
      <p:sp>
        <p:nvSpPr>
          <p:cNvPr id="3" name="Content Placeholder 2"/>
          <p:cNvSpPr>
            <a:spLocks noGrp="1"/>
          </p:cNvSpPr>
          <p:nvPr>
            <p:ph idx="1"/>
          </p:nvPr>
        </p:nvSpPr>
        <p:spPr/>
        <p:txBody>
          <a:bodyPr>
            <a:normAutofit/>
          </a:bodyPr>
          <a:lstStyle/>
          <a:p>
            <a:pPr marL="0" indent="0">
              <a:buNone/>
            </a:pPr>
            <a:r>
              <a:rPr lang="ne-NP" sz="2800" dirty="0">
                <a:cs typeface="Kalimati" panose="00000400000000000000" pitchFamily="2"/>
              </a:rPr>
              <a:t>पहिलो चरणमा केन्द्र सरकारले अनुदानसँगै बजेट मार्गदर्शन पनि स्थानीय तहलाई पठाउँछ।</a:t>
            </a:r>
            <a:r>
              <a:rPr lang="en-US" sz="2800" dirty="0">
                <a:cs typeface="Kalimati" panose="00000400000000000000" pitchFamily="2"/>
              </a:rPr>
              <a:t> </a:t>
            </a:r>
            <a:r>
              <a:rPr lang="ne-NP" sz="2800" dirty="0">
                <a:cs typeface="Kalimati" panose="00000400000000000000" pitchFamily="2"/>
              </a:rPr>
              <a:t>बजेट मार्गदर्शनमा केन्द्र सरकारको नीति</a:t>
            </a:r>
            <a:r>
              <a:rPr lang="en-US" sz="2800" dirty="0">
                <a:cs typeface="Kalimati" panose="00000400000000000000" pitchFamily="2"/>
              </a:rPr>
              <a:t>, </a:t>
            </a:r>
            <a:r>
              <a:rPr lang="ne-NP" sz="2800" dirty="0">
                <a:cs typeface="Kalimati" panose="00000400000000000000" pitchFamily="2"/>
              </a:rPr>
              <a:t>केन्द्रीय अनुदान तथा स्थानीय बजेट तर्जुमा गर्दा स्थानीय तहले प्राथमिकता दिनु पर्ने विषयहरू समावेश हुनेछ।</a:t>
            </a:r>
            <a:endParaRPr lang="en-US" sz="2800" dirty="0">
              <a:cs typeface="Kalimati" panose="00000400000000000000" pitchFamily="2"/>
            </a:endParaRPr>
          </a:p>
          <a:p>
            <a:endParaRPr lang="en-US" sz="2800" dirty="0">
              <a:cs typeface="Kalimati" panose="00000400000000000000" pitchFamily="2"/>
            </a:endParaRPr>
          </a:p>
        </p:txBody>
      </p:sp>
    </p:spTree>
    <p:extLst>
      <p:ext uri="{BB962C8B-B14F-4D97-AF65-F5344CB8AC3E}">
        <p14:creationId xmlns:p14="http://schemas.microsoft.com/office/powerpoint/2010/main" val="1443769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209800" y="1752600"/>
            <a:ext cx="8001000" cy="4724400"/>
          </a:xfrm>
        </p:spPr>
        <p:txBody>
          <a:bodyPr>
            <a:normAutofit/>
          </a:bodyPr>
          <a:lstStyle/>
          <a:p>
            <a:pPr marL="365125" indent="-282575" algn="just">
              <a:buFont typeface="Wingdings 2" panose="05020102010507070707" pitchFamily="18" charset="2"/>
              <a:buChar char=""/>
              <a:defRPr/>
            </a:pPr>
            <a:r>
              <a:rPr lang="en-US" sz="2800" dirty="0">
                <a:latin typeface="Preeti" pitchFamily="2" charset="0"/>
              </a:rPr>
              <a:t>;</a:t>
            </a:r>
            <a:r>
              <a:rPr lang="en-US" sz="2800" dirty="0" err="1">
                <a:latin typeface="Preeti" pitchFamily="2" charset="0"/>
              </a:rPr>
              <a:t>xefuL</a:t>
            </a:r>
            <a:r>
              <a:rPr lang="en-US" sz="2800" dirty="0">
                <a:latin typeface="Preeti" pitchFamily="2" charset="0"/>
              </a:rPr>
              <a:t> </a:t>
            </a:r>
            <a:r>
              <a:rPr lang="en-US" sz="2800" dirty="0" err="1">
                <a:latin typeface="Preeti" pitchFamily="2" charset="0"/>
              </a:rPr>
              <a:t>afnjflnsfn</a:t>
            </a:r>
            <a:r>
              <a:rPr lang="en-US" sz="2800" dirty="0">
                <a:latin typeface="Preeti" pitchFamily="2" charset="0"/>
              </a:rPr>
              <a:t>] </a:t>
            </a:r>
            <a:r>
              <a:rPr lang="en-US" sz="2800" dirty="0" err="1">
                <a:latin typeface="Preeti" pitchFamily="2" charset="0"/>
              </a:rPr>
              <a:t>cf</a:t>
            </a:r>
            <a:r>
              <a:rPr lang="en-US" sz="2800" dirty="0" err="1">
                <a:latin typeface="Kantipur" pitchFamily="2" charset="0"/>
              </a:rPr>
              <a:t>Î</a:t>
            </a:r>
            <a:r>
              <a:rPr lang="en-US" sz="2800" dirty="0" err="1">
                <a:latin typeface="Preeti" pitchFamily="2" charset="0"/>
              </a:rPr>
              <a:t>gf</a:t>
            </a:r>
            <a:r>
              <a:rPr lang="en-US" sz="2800" dirty="0">
                <a:latin typeface="Preeti" pitchFamily="2" charset="0"/>
              </a:rPr>
              <a:t> </a:t>
            </a:r>
            <a:r>
              <a:rPr lang="en-US" sz="2800" dirty="0" err="1">
                <a:latin typeface="Preeti" pitchFamily="2" charset="0"/>
              </a:rPr>
              <a:t>yk</a:t>
            </a:r>
            <a:r>
              <a:rPr lang="en-US" sz="2800" dirty="0">
                <a:latin typeface="Preeti" pitchFamily="2" charset="0"/>
              </a:rPr>
              <a:t> </a:t>
            </a:r>
            <a:r>
              <a:rPr lang="en-US" sz="2800" dirty="0" err="1">
                <a:latin typeface="Preeti" pitchFamily="2" charset="0"/>
              </a:rPr>
              <a:t>cfjZostf</a:t>
            </a:r>
            <a:r>
              <a:rPr lang="en-US" sz="2800" dirty="0">
                <a:latin typeface="Preeti" pitchFamily="2" charset="0"/>
              </a:rPr>
              <a:t>, </a:t>
            </a:r>
            <a:r>
              <a:rPr lang="en-US" sz="2800" dirty="0" err="1">
                <a:latin typeface="Preeti" pitchFamily="2" charset="0"/>
              </a:rPr>
              <a:t>dfu</a:t>
            </a:r>
            <a:r>
              <a:rPr lang="en-US" sz="2800" dirty="0">
                <a:latin typeface="Preeti" pitchFamily="2" charset="0"/>
              </a:rPr>
              <a:t>, of]</a:t>
            </a:r>
            <a:r>
              <a:rPr lang="en-US" sz="2800" dirty="0" err="1">
                <a:latin typeface="Preeti" pitchFamily="2" charset="0"/>
              </a:rPr>
              <a:t>hgfx</a:t>
            </a:r>
            <a:r>
              <a:rPr lang="en-US" sz="2800" dirty="0">
                <a:latin typeface="Preeti" pitchFamily="2" charset="0"/>
                <a:cs typeface="Times New Roman" panose="02020603050405020304" pitchFamily="18" charset="0"/>
              </a:rPr>
              <a:t>¿</a:t>
            </a:r>
            <a:r>
              <a:rPr lang="en-US" sz="2800" dirty="0">
                <a:latin typeface="Preeti" pitchFamily="2" charset="0"/>
              </a:rPr>
              <a:t> </a:t>
            </a:r>
            <a:r>
              <a:rPr lang="en-US" sz="2800" dirty="0" err="1">
                <a:latin typeface="Preeti" pitchFamily="2" charset="0"/>
              </a:rPr>
              <a:t>ePdf</a:t>
            </a:r>
            <a:r>
              <a:rPr lang="en-US" sz="2800" dirty="0">
                <a:latin typeface="Preeti" pitchFamily="2" charset="0"/>
              </a:rPr>
              <a:t> k|:</a:t>
            </a:r>
            <a:r>
              <a:rPr lang="en-US" sz="2800" dirty="0" err="1">
                <a:latin typeface="Preeti" pitchFamily="2" charset="0"/>
              </a:rPr>
              <a:t>tfj</a:t>
            </a:r>
            <a:r>
              <a:rPr lang="en-US" sz="2800" dirty="0">
                <a:latin typeface="Preeti" pitchFamily="2" charset="0"/>
              </a:rPr>
              <a:t> </a:t>
            </a:r>
            <a:r>
              <a:rPr lang="en-US" sz="2800" dirty="0" err="1">
                <a:latin typeface="Preeti" pitchFamily="2" charset="0"/>
              </a:rPr>
              <a:t>ug</a:t>
            </a:r>
            <a:r>
              <a:rPr lang="en-US" sz="2800" dirty="0">
                <a:latin typeface="Preeti" pitchFamily="2" charset="0"/>
              </a:rPr>
              <a:t>]{ .</a:t>
            </a:r>
          </a:p>
          <a:p>
            <a:pPr marL="365125" indent="-282575" algn="just">
              <a:buFont typeface="Wingdings 2" panose="05020102010507070707" pitchFamily="18" charset="2"/>
              <a:buChar char=""/>
              <a:defRPr/>
            </a:pPr>
            <a:r>
              <a:rPr lang="en-US" sz="2800" dirty="0">
                <a:latin typeface="Preeti" pitchFamily="2" charset="0"/>
              </a:rPr>
              <a:t>k|:</a:t>
            </a:r>
            <a:r>
              <a:rPr lang="en-US" sz="2800" dirty="0" err="1">
                <a:latin typeface="Preeti" pitchFamily="2" charset="0"/>
              </a:rPr>
              <a:t>tfljt</a:t>
            </a:r>
            <a:r>
              <a:rPr lang="en-US" sz="2800" dirty="0">
                <a:latin typeface="Preeti" pitchFamily="2" charset="0"/>
              </a:rPr>
              <a:t> </a:t>
            </a:r>
            <a:r>
              <a:rPr lang="en-US" sz="2800" dirty="0" err="1">
                <a:latin typeface="Preeti" pitchFamily="2" charset="0"/>
              </a:rPr>
              <a:t>ljifoj:t</a:t>
            </a:r>
            <a:r>
              <a:rPr lang="en-US" sz="2800" dirty="0">
                <a:latin typeface="Preeti" pitchFamily="2" charset="0"/>
              </a:rPr>
              <a:t>' </a:t>
            </a:r>
            <a:r>
              <a:rPr lang="en-US" sz="2800" dirty="0" err="1">
                <a:latin typeface="Preeti" pitchFamily="2" charset="0"/>
              </a:rPr>
              <a:t>dfly</a:t>
            </a:r>
            <a:r>
              <a:rPr lang="en-US" sz="2800" dirty="0">
                <a:latin typeface="Preeti" pitchFamily="2" charset="0"/>
              </a:rPr>
              <a:t> e]</a:t>
            </a:r>
            <a:r>
              <a:rPr lang="en-US" sz="2800" dirty="0" err="1">
                <a:latin typeface="Preeti" pitchFamily="2" charset="0"/>
              </a:rPr>
              <a:t>nfsf</a:t>
            </a:r>
            <a:r>
              <a:rPr lang="en-US" sz="2800" dirty="0">
                <a:latin typeface="Preeti" pitchFamily="2" charset="0"/>
              </a:rPr>
              <a:t> ;a} ;xefuLx</a:t>
            </a:r>
            <a:r>
              <a:rPr lang="en-US" sz="2800" dirty="0">
                <a:latin typeface="Preeti" pitchFamily="2" charset="0"/>
                <a:cs typeface="Times New Roman" panose="02020603050405020304" pitchFamily="18" charset="0"/>
              </a:rPr>
              <a:t>¿a</a:t>
            </a:r>
            <a:r>
              <a:rPr lang="en-US" sz="2800" dirty="0">
                <a:latin typeface="Preeti" pitchFamily="2" charset="0"/>
              </a:rPr>
              <a:t>f6 5nkmn </a:t>
            </a:r>
            <a:r>
              <a:rPr lang="en-US" sz="2800" dirty="0" err="1">
                <a:latin typeface="Preeti" pitchFamily="2" charset="0"/>
              </a:rPr>
              <a:t>ug</a:t>
            </a:r>
            <a:r>
              <a:rPr lang="en-US" sz="2800" dirty="0">
                <a:latin typeface="Preeti" pitchFamily="2" charset="0"/>
              </a:rPr>
              <a:t>]{ .</a:t>
            </a:r>
          </a:p>
          <a:p>
            <a:pPr marL="365125" indent="-282575" algn="just">
              <a:buFont typeface="Wingdings 2" panose="05020102010507070707" pitchFamily="18" charset="2"/>
              <a:buChar char=""/>
              <a:defRPr/>
            </a:pPr>
            <a:r>
              <a:rPr lang="en-US" sz="2800" b="1" dirty="0">
                <a:latin typeface="Preeti" pitchFamily="2" charset="0"/>
              </a:rPr>
              <a:t>;</a:t>
            </a:r>
            <a:r>
              <a:rPr lang="en-US" sz="2800" b="1" dirty="0" err="1">
                <a:latin typeface="Preeti" pitchFamily="2" charset="0"/>
              </a:rPr>
              <a:t>xdltsf</a:t>
            </a:r>
            <a:r>
              <a:rPr lang="en-US" sz="2800" b="1" dirty="0">
                <a:latin typeface="Preeti" pitchFamily="2" charset="0"/>
              </a:rPr>
              <a:t>] </a:t>
            </a:r>
            <a:r>
              <a:rPr lang="en-US" sz="2800" b="1" dirty="0" err="1">
                <a:latin typeface="Preeti" pitchFamily="2" charset="0"/>
              </a:rPr>
              <a:t>cfwf</a:t>
            </a:r>
            <a:r>
              <a:rPr lang="en-US" sz="2800" b="1" dirty="0">
                <a:latin typeface="Preeti" pitchFamily="2" charset="0"/>
              </a:rPr>
              <a:t>/</a:t>
            </a:r>
            <a:r>
              <a:rPr lang="en-US" sz="2800" b="1" dirty="0" err="1">
                <a:latin typeface="Preeti" pitchFamily="2" charset="0"/>
              </a:rPr>
              <a:t>df</a:t>
            </a:r>
            <a:r>
              <a:rPr lang="en-US" sz="2800" b="1" dirty="0">
                <a:latin typeface="Preeti" pitchFamily="2" charset="0"/>
              </a:rPr>
              <a:t> of]</a:t>
            </a:r>
            <a:r>
              <a:rPr lang="en-US" sz="2800" b="1" dirty="0" err="1">
                <a:latin typeface="Preeti" pitchFamily="2" charset="0"/>
              </a:rPr>
              <a:t>hgfsf</a:t>
            </a:r>
            <a:r>
              <a:rPr lang="en-US" sz="2800" b="1" dirty="0">
                <a:latin typeface="Preeti" pitchFamily="2" charset="0"/>
              </a:rPr>
              <a:t>] </a:t>
            </a:r>
            <a:r>
              <a:rPr lang="en-US" sz="2800" b="1" dirty="0" err="1">
                <a:latin typeface="Preeti" pitchFamily="2" charset="0"/>
              </a:rPr>
              <a:t>k|fyldsLs</a:t>
            </a:r>
            <a:r>
              <a:rPr lang="en-US" sz="2800" b="1" dirty="0">
                <a:latin typeface="Preeti" pitchFamily="2" charset="0"/>
              </a:rPr>
              <a:t>/0f </a:t>
            </a:r>
            <a:r>
              <a:rPr lang="en-US" sz="2800" b="1" dirty="0" err="1">
                <a:latin typeface="Preeti" pitchFamily="2" charset="0"/>
              </a:rPr>
              <a:t>ug</a:t>
            </a:r>
            <a:r>
              <a:rPr lang="en-US" sz="2800" dirty="0">
                <a:latin typeface="Preeti" pitchFamily="2" charset="0"/>
              </a:rPr>
              <a:t>]{M </a:t>
            </a:r>
            <a:r>
              <a:rPr lang="en-US" sz="2800" dirty="0" err="1">
                <a:latin typeface="Preeti" pitchFamily="2" charset="0"/>
              </a:rPr>
              <a:t>k|fyldstf</a:t>
            </a:r>
            <a:r>
              <a:rPr lang="en-US" sz="2800" dirty="0">
                <a:latin typeface="Preeti" pitchFamily="2" charset="0"/>
              </a:rPr>
              <a:t> </a:t>
            </a:r>
            <a:r>
              <a:rPr lang="en-US" sz="2800" dirty="0" err="1">
                <a:latin typeface="Preeti" pitchFamily="2" charset="0"/>
              </a:rPr>
              <a:t>lgwf</a:t>
            </a:r>
            <a:r>
              <a:rPr lang="en-US" sz="2800" dirty="0">
                <a:latin typeface="Preeti" pitchFamily="2" charset="0"/>
              </a:rPr>
              <a:t>{/0f </a:t>
            </a:r>
            <a:r>
              <a:rPr lang="en-US" sz="2800" dirty="0" err="1">
                <a:latin typeface="Preeti" pitchFamily="2" charset="0"/>
              </a:rPr>
              <a:t>ubf</a:t>
            </a:r>
            <a:r>
              <a:rPr lang="en-US" sz="2800" dirty="0">
                <a:latin typeface="Preeti" pitchFamily="2" charset="0"/>
              </a:rPr>
              <a:t>{ </a:t>
            </a:r>
            <a:r>
              <a:rPr lang="en-US" sz="2800" dirty="0" err="1">
                <a:latin typeface="Preeti" pitchFamily="2" charset="0"/>
              </a:rPr>
              <a:t>afnd</a:t>
            </a:r>
            <a:r>
              <a:rPr lang="en-US" sz="2800" dirty="0">
                <a:latin typeface="Preeti" pitchFamily="2" charset="0"/>
              </a:rPr>
              <a:t>}</a:t>
            </a:r>
            <a:r>
              <a:rPr lang="en-US" sz="2800" dirty="0" err="1">
                <a:latin typeface="Preeti" pitchFamily="2" charset="0"/>
              </a:rPr>
              <a:t>qL</a:t>
            </a:r>
            <a:r>
              <a:rPr lang="en-US" sz="2800" dirty="0">
                <a:latin typeface="Preeti" pitchFamily="2" charset="0"/>
              </a:rPr>
              <a:t> :</a:t>
            </a:r>
            <a:r>
              <a:rPr lang="en-US" sz="2800" dirty="0" err="1">
                <a:latin typeface="Preeti" pitchFamily="2" charset="0"/>
              </a:rPr>
              <a:t>yfgLo</a:t>
            </a:r>
            <a:r>
              <a:rPr lang="en-US" sz="2800" dirty="0">
                <a:latin typeface="Preeti" pitchFamily="2" charset="0"/>
              </a:rPr>
              <a:t> </a:t>
            </a:r>
            <a:r>
              <a:rPr lang="en-US" sz="2800" dirty="0" err="1">
                <a:latin typeface="Preeti" pitchFamily="2" charset="0"/>
              </a:rPr>
              <a:t>zf;g</a:t>
            </a:r>
            <a:r>
              <a:rPr lang="en-US" sz="2800" dirty="0">
                <a:latin typeface="Preeti" pitchFamily="2" charset="0"/>
              </a:rPr>
              <a:t> /fli6«o /0fgLlt, @)^* </a:t>
            </a:r>
            <a:r>
              <a:rPr lang="en-US" sz="2800" dirty="0" err="1">
                <a:latin typeface="Preeti" pitchFamily="2" charset="0"/>
              </a:rPr>
              <a:t>df</a:t>
            </a:r>
            <a:r>
              <a:rPr lang="en-US" sz="2800" dirty="0">
                <a:latin typeface="Preeti" pitchFamily="2" charset="0"/>
              </a:rPr>
              <a:t> ;</a:t>
            </a:r>
            <a:r>
              <a:rPr lang="en-US" sz="2800" dirty="0" err="1">
                <a:latin typeface="Preeti" pitchFamily="2" charset="0"/>
              </a:rPr>
              <a:t>dfj</a:t>
            </a:r>
            <a:r>
              <a:rPr lang="en-US" sz="2800" dirty="0">
                <a:latin typeface="Preeti" pitchFamily="2" charset="0"/>
              </a:rPr>
              <a:t>]z </a:t>
            </a:r>
            <a:r>
              <a:rPr lang="en-US" sz="2800" dirty="0" err="1">
                <a:latin typeface="Preeti" pitchFamily="2" charset="0"/>
              </a:rPr>
              <a:t>ul</a:t>
            </a:r>
            <a:r>
              <a:rPr lang="en-US" sz="2800" dirty="0">
                <a:latin typeface="Preeti" pitchFamily="2" charset="0"/>
              </a:rPr>
              <a:t>/</a:t>
            </a:r>
            <a:r>
              <a:rPr lang="en-US" sz="2800" dirty="0" err="1">
                <a:latin typeface="Preeti" pitchFamily="2" charset="0"/>
              </a:rPr>
              <a:t>Psf</a:t>
            </a:r>
            <a:r>
              <a:rPr lang="en-US" sz="2800" dirty="0">
                <a:latin typeface="Preeti" pitchFamily="2" charset="0"/>
              </a:rPr>
              <a:t> </a:t>
            </a:r>
            <a:r>
              <a:rPr lang="en-US" sz="2800" dirty="0" err="1">
                <a:latin typeface="Preeti" pitchFamily="2" charset="0"/>
              </a:rPr>
              <a:t>afnjrfpF</a:t>
            </a:r>
            <a:r>
              <a:rPr lang="en-US" sz="2800" dirty="0">
                <a:latin typeface="Preeti" pitchFamily="2" charset="0"/>
              </a:rPr>
              <a:t>, </a:t>
            </a:r>
            <a:r>
              <a:rPr lang="en-US" sz="2800" dirty="0" err="1">
                <a:latin typeface="Preeti" pitchFamily="2" charset="0"/>
              </a:rPr>
              <a:t>afn</a:t>
            </a:r>
            <a:r>
              <a:rPr lang="en-US" sz="2800" dirty="0">
                <a:latin typeface="Preeti" pitchFamily="2" charset="0"/>
              </a:rPr>
              <a:t> ;+/If0f, </a:t>
            </a:r>
            <a:r>
              <a:rPr lang="en-US" sz="2800" dirty="0" err="1">
                <a:latin typeface="Preeti" pitchFamily="2" charset="0"/>
              </a:rPr>
              <a:t>afnljsf</a:t>
            </a:r>
            <a:r>
              <a:rPr lang="en-US" sz="2800" dirty="0">
                <a:latin typeface="Preeti" pitchFamily="2" charset="0"/>
              </a:rPr>
              <a:t>;, / </a:t>
            </a:r>
            <a:r>
              <a:rPr lang="en-US" sz="2800" dirty="0" err="1">
                <a:latin typeface="Preeti" pitchFamily="2" charset="0"/>
              </a:rPr>
              <a:t>afn</a:t>
            </a:r>
            <a:r>
              <a:rPr lang="en-US" sz="2800" dirty="0">
                <a:latin typeface="Preeti" pitchFamily="2" charset="0"/>
              </a:rPr>
              <a:t> ;</a:t>
            </a:r>
            <a:r>
              <a:rPr lang="en-US" sz="2800" dirty="0" err="1">
                <a:latin typeface="Preeti" pitchFamily="2" charset="0"/>
              </a:rPr>
              <a:t>xeflutf</a:t>
            </a:r>
            <a:r>
              <a:rPr lang="en-US" sz="2800" dirty="0">
                <a:latin typeface="Preeti" pitchFamily="2" charset="0"/>
              </a:rPr>
              <a:t> ;</a:t>
            </a:r>
            <a:r>
              <a:rPr lang="en-US" sz="2800" dirty="0" err="1">
                <a:latin typeface="Preeti" pitchFamily="2" charset="0"/>
              </a:rPr>
              <a:t>DaGwL</a:t>
            </a:r>
            <a:r>
              <a:rPr lang="en-US" sz="2800" dirty="0">
                <a:latin typeface="Preeti" pitchFamily="2" charset="0"/>
              </a:rPr>
              <a:t> ;"</a:t>
            </a:r>
            <a:r>
              <a:rPr lang="en-US" sz="2800" dirty="0" err="1">
                <a:latin typeface="Preeti" pitchFamily="2" charset="0"/>
              </a:rPr>
              <a:t>rsx</a:t>
            </a:r>
            <a:r>
              <a:rPr lang="en-US" sz="2800" dirty="0" err="1">
                <a:latin typeface="Preeti" pitchFamily="2" charset="0"/>
                <a:cs typeface="Times New Roman" panose="02020603050405020304" pitchFamily="18" charset="0"/>
              </a:rPr>
              <a:t>¿</a:t>
            </a:r>
            <a:r>
              <a:rPr lang="en-US" sz="2800" dirty="0" err="1">
                <a:latin typeface="Preeti" pitchFamily="2" charset="0"/>
              </a:rPr>
              <a:t>nfO</a:t>
            </a:r>
            <a:r>
              <a:rPr lang="en-US" sz="2800" dirty="0">
                <a:latin typeface="Preeti" pitchFamily="2" charset="0"/>
              </a:rPr>
              <a:t>{ </a:t>
            </a:r>
            <a:r>
              <a:rPr lang="en-US" sz="2800" dirty="0" err="1">
                <a:latin typeface="Preeti" pitchFamily="2" charset="0"/>
              </a:rPr>
              <a:t>cfwf</a:t>
            </a:r>
            <a:r>
              <a:rPr lang="en-US" sz="2800" dirty="0">
                <a:latin typeface="Preeti" pitchFamily="2" charset="0"/>
              </a:rPr>
              <a:t>/ </a:t>
            </a:r>
            <a:r>
              <a:rPr lang="en-US" sz="2800" dirty="0" err="1">
                <a:latin typeface="Preeti" pitchFamily="2" charset="0"/>
              </a:rPr>
              <a:t>dfGg</a:t>
            </a:r>
            <a:r>
              <a:rPr lang="en-US" sz="2800" dirty="0">
                <a:latin typeface="Preeti" pitchFamily="2" charset="0"/>
              </a:rPr>
              <a:t>' kb{5 . o:tf ;"</a:t>
            </a:r>
            <a:r>
              <a:rPr lang="en-US" sz="2800" dirty="0" err="1">
                <a:latin typeface="Preeti" pitchFamily="2" charset="0"/>
              </a:rPr>
              <a:t>rsx</a:t>
            </a:r>
            <a:r>
              <a:rPr lang="en-US" sz="2800" dirty="0">
                <a:latin typeface="Preeti" pitchFamily="2" charset="0"/>
                <a:cs typeface="Times New Roman" panose="02020603050405020304" pitchFamily="18" charset="0"/>
              </a:rPr>
              <a:t>¿</a:t>
            </a:r>
            <a:r>
              <a:rPr lang="en-US" sz="2800" dirty="0">
                <a:latin typeface="Preeti" pitchFamily="2" charset="0"/>
              </a:rPr>
              <a:t> </a:t>
            </a:r>
            <a:r>
              <a:rPr lang="en-US" sz="2800" dirty="0" err="1">
                <a:latin typeface="Preeti" pitchFamily="2" charset="0"/>
              </a:rPr>
              <a:t>dWo</a:t>
            </a:r>
            <a:r>
              <a:rPr lang="en-US" sz="2800" dirty="0">
                <a:latin typeface="Preeti" pitchFamily="2" charset="0"/>
              </a:rPr>
              <a:t>] </a:t>
            </a:r>
            <a:r>
              <a:rPr lang="en-US" sz="2800" dirty="0" err="1">
                <a:latin typeface="Preeti" pitchFamily="2" charset="0"/>
              </a:rPr>
              <a:t>afnaflnsfnfO</a:t>
            </a:r>
            <a:r>
              <a:rPr lang="en-US" sz="2800" dirty="0">
                <a:latin typeface="Preeti" pitchFamily="2" charset="0"/>
              </a:rPr>
              <a:t>{ </a:t>
            </a:r>
            <a:r>
              <a:rPr lang="en-US" sz="2800" dirty="0" err="1">
                <a:latin typeface="Preeti" pitchFamily="2" charset="0"/>
              </a:rPr>
              <a:t>k|ToIf</a:t>
            </a:r>
            <a:r>
              <a:rPr lang="en-US" sz="2800" dirty="0">
                <a:latin typeface="Preeti" pitchFamily="2" charset="0"/>
              </a:rPr>
              <a:t> </a:t>
            </a:r>
            <a:r>
              <a:rPr lang="en-US" sz="2800" dirty="0" err="1">
                <a:latin typeface="Preeti" pitchFamily="2" charset="0"/>
              </a:rPr>
              <a:t>kmfO</a:t>
            </a:r>
            <a:r>
              <a:rPr lang="en-US" sz="2800" dirty="0">
                <a:latin typeface="Preeti" pitchFamily="2" charset="0"/>
              </a:rPr>
              <a:t>{bf </a:t>
            </a:r>
            <a:r>
              <a:rPr lang="en-US" sz="2800" dirty="0" err="1">
                <a:latin typeface="Preeti" pitchFamily="2" charset="0"/>
              </a:rPr>
              <a:t>k'Ug</a:t>
            </a:r>
            <a:r>
              <a:rPr lang="en-US" sz="2800" dirty="0">
                <a:latin typeface="Preeti" pitchFamily="2" charset="0"/>
              </a:rPr>
              <a:t>] u/L </a:t>
            </a:r>
            <a:r>
              <a:rPr lang="en-US" sz="2800" dirty="0" err="1">
                <a:latin typeface="Preeti" pitchFamily="2" charset="0"/>
              </a:rPr>
              <a:t>sdhf</a:t>
            </a:r>
            <a:r>
              <a:rPr lang="en-US" sz="2800" dirty="0">
                <a:latin typeface="Preeti" pitchFamily="2" charset="0"/>
              </a:rPr>
              <a:t>]/ </a:t>
            </a:r>
            <a:r>
              <a:rPr lang="en-US" sz="2800" dirty="0" err="1">
                <a:latin typeface="Preeti" pitchFamily="2" charset="0"/>
              </a:rPr>
              <a:t>cj:yf</a:t>
            </a:r>
            <a:r>
              <a:rPr lang="en-US" sz="2800" dirty="0">
                <a:latin typeface="Preeti" pitchFamily="2" charset="0"/>
              </a:rPr>
              <a:t> /x]</a:t>
            </a:r>
            <a:r>
              <a:rPr lang="en-US" sz="2800" dirty="0" err="1">
                <a:latin typeface="Preeti" pitchFamily="2" charset="0"/>
              </a:rPr>
              <a:t>sf</a:t>
            </a:r>
            <a:r>
              <a:rPr lang="en-US" sz="2800" dirty="0">
                <a:latin typeface="Preeti" pitchFamily="2" charset="0"/>
              </a:rPr>
              <a:t> ;"</a:t>
            </a:r>
            <a:r>
              <a:rPr lang="en-US" sz="2800" dirty="0" err="1">
                <a:latin typeface="Preeti" pitchFamily="2" charset="0"/>
              </a:rPr>
              <a:t>rsx</a:t>
            </a:r>
            <a:r>
              <a:rPr lang="en-US" sz="2800" dirty="0" err="1">
                <a:latin typeface="Preeti" pitchFamily="2" charset="0"/>
                <a:cs typeface="Times New Roman" panose="02020603050405020304" pitchFamily="18" charset="0"/>
              </a:rPr>
              <a:t>¿</a:t>
            </a:r>
            <a:r>
              <a:rPr lang="en-US" sz="2800" dirty="0" err="1">
                <a:latin typeface="Preeti" pitchFamily="2" charset="0"/>
              </a:rPr>
              <a:t>nfO</a:t>
            </a:r>
            <a:r>
              <a:rPr lang="en-US" sz="2800" dirty="0">
                <a:latin typeface="Preeti" pitchFamily="2" charset="0"/>
              </a:rPr>
              <a:t>{ </a:t>
            </a:r>
            <a:r>
              <a:rPr lang="en-US" sz="2800" dirty="0" err="1">
                <a:latin typeface="Preeti" pitchFamily="2" charset="0"/>
              </a:rPr>
              <a:t>k|fyldstf</a:t>
            </a:r>
            <a:r>
              <a:rPr lang="en-US" sz="2800" dirty="0">
                <a:latin typeface="Preeti" pitchFamily="2" charset="0"/>
              </a:rPr>
              <a:t> </a:t>
            </a:r>
            <a:r>
              <a:rPr lang="en-US" sz="2800" dirty="0" err="1">
                <a:latin typeface="Preeti" pitchFamily="2" charset="0"/>
              </a:rPr>
              <a:t>lbg</a:t>
            </a:r>
            <a:r>
              <a:rPr lang="en-US" sz="2800" dirty="0">
                <a:latin typeface="Preeti" pitchFamily="2" charset="0"/>
              </a:rPr>
              <a:t>' kb{5 . </a:t>
            </a:r>
          </a:p>
        </p:txBody>
      </p:sp>
      <p:sp>
        <p:nvSpPr>
          <p:cNvPr id="5" name="Title 2"/>
          <p:cNvSpPr txBox="1">
            <a:spLocks/>
          </p:cNvSpPr>
          <p:nvPr/>
        </p:nvSpPr>
        <p:spPr bwMode="auto">
          <a:xfrm>
            <a:off x="1828800" y="30480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US" sz="5400" dirty="0" err="1">
                <a:solidFill>
                  <a:schemeClr val="bg1"/>
                </a:solidFill>
                <a:latin typeface="Preeti" pitchFamily="2" charset="0"/>
                <a:ea typeface="+mj-ea"/>
                <a:cs typeface="+mj-cs"/>
              </a:rPr>
              <a:t>afne</a:t>
            </a:r>
            <a:r>
              <a:rPr lang="en-US" sz="5400" dirty="0">
                <a:solidFill>
                  <a:schemeClr val="bg1"/>
                </a:solidFill>
                <a:latin typeface="Preeti" pitchFamily="2" charset="0"/>
                <a:ea typeface="+mj-ea"/>
                <a:cs typeface="+mj-cs"/>
              </a:rPr>
              <a:t>]</a:t>
            </a:r>
            <a:r>
              <a:rPr lang="en-US" sz="5400" dirty="0" err="1">
                <a:solidFill>
                  <a:schemeClr val="bg1"/>
                </a:solidFill>
                <a:latin typeface="Preeti" pitchFamily="2" charset="0"/>
                <a:ea typeface="+mj-ea"/>
                <a:cs typeface="+mj-cs"/>
              </a:rPr>
              <a:t>nf</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rfng</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778217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1"/>
          <p:cNvSpPr>
            <a:spLocks noGrp="1"/>
          </p:cNvSpPr>
          <p:nvPr>
            <p:ph idx="1"/>
          </p:nvPr>
        </p:nvSpPr>
        <p:spPr>
          <a:xfrm>
            <a:off x="2133600" y="1828800"/>
            <a:ext cx="8229600" cy="4648200"/>
          </a:xfrm>
        </p:spPr>
        <p:txBody>
          <a:bodyPr>
            <a:noAutofit/>
          </a:bodyPr>
          <a:lstStyle/>
          <a:p>
            <a:pPr marL="365125" indent="-282575" algn="just">
              <a:buFont typeface="Wingdings 2" panose="05020102010507070707" pitchFamily="18" charset="2"/>
              <a:buChar char=""/>
              <a:defRPr/>
            </a:pPr>
            <a:r>
              <a:rPr lang="en-US" sz="2800" dirty="0" err="1">
                <a:latin typeface="Preeti" pitchFamily="2" charset="0"/>
              </a:rPr>
              <a:t>afnaflnsfsf</a:t>
            </a:r>
            <a:r>
              <a:rPr lang="en-US" sz="2800" dirty="0">
                <a:latin typeface="Preeti" pitchFamily="2" charset="0"/>
              </a:rPr>
              <a:t> ;</a:t>
            </a:r>
            <a:r>
              <a:rPr lang="en-US" sz="2800" dirty="0" err="1">
                <a:latin typeface="Preeti" pitchFamily="2" charset="0"/>
              </a:rPr>
              <a:t>jfnx</a:t>
            </a:r>
            <a:r>
              <a:rPr lang="en-US" sz="2800" dirty="0">
                <a:latin typeface="Preeti" pitchFamily="2" charset="0"/>
                <a:cs typeface="Times New Roman" panose="02020603050405020304" pitchFamily="18" charset="0"/>
              </a:rPr>
              <a:t>¿</a:t>
            </a:r>
            <a:r>
              <a:rPr lang="en-US" sz="2800" dirty="0">
                <a:latin typeface="Preeti" pitchFamily="2" charset="0"/>
              </a:rPr>
              <a:t> </a:t>
            </a:r>
            <a:r>
              <a:rPr lang="en-US" sz="2800" dirty="0" err="1">
                <a:latin typeface="Preeti" pitchFamily="2" charset="0"/>
              </a:rPr>
              <a:t>lgwf</a:t>
            </a:r>
            <a:r>
              <a:rPr lang="en-US" sz="2800" dirty="0">
                <a:latin typeface="Preeti" pitchFamily="2" charset="0"/>
              </a:rPr>
              <a:t>{/0f e} </a:t>
            </a:r>
            <a:r>
              <a:rPr lang="en-US" sz="2800" dirty="0" err="1">
                <a:latin typeface="Preeti" pitchFamily="2" charset="0"/>
              </a:rPr>
              <a:t>k|fyldstf</a:t>
            </a:r>
            <a:r>
              <a:rPr lang="en-US" sz="2800" dirty="0">
                <a:latin typeface="Preeti" pitchFamily="2" charset="0"/>
              </a:rPr>
              <a:t> cfpF5g\ . </a:t>
            </a:r>
          </a:p>
          <a:p>
            <a:pPr marL="365125" indent="-282575" algn="just">
              <a:buFont typeface="Wingdings 2" panose="05020102010507070707" pitchFamily="18" charset="2"/>
              <a:buChar char=""/>
              <a:defRPr/>
            </a:pPr>
            <a:r>
              <a:rPr lang="en-US" sz="2800" dirty="0" err="1">
                <a:latin typeface="Preeti" pitchFamily="2" charset="0"/>
              </a:rPr>
              <a:t>afnaflnsfsf</a:t>
            </a:r>
            <a:r>
              <a:rPr lang="en-US" sz="2800" dirty="0">
                <a:latin typeface="Preeti" pitchFamily="2" charset="0"/>
              </a:rPr>
              <a:t> ;</a:t>
            </a:r>
            <a:r>
              <a:rPr lang="en-US" sz="2800" dirty="0" err="1">
                <a:latin typeface="Preeti" pitchFamily="2" charset="0"/>
              </a:rPr>
              <a:t>Daf</a:t>
            </a:r>
            <a:r>
              <a:rPr lang="en-US" sz="2800" dirty="0">
                <a:latin typeface="Preeti" pitchFamily="2" charset="0"/>
              </a:rPr>
              <a:t>]</a:t>
            </a:r>
            <a:r>
              <a:rPr lang="en-US" sz="2800" dirty="0" err="1">
                <a:latin typeface="Preeti" pitchFamily="2" charset="0"/>
              </a:rPr>
              <a:t>wg</a:t>
            </a:r>
            <a:r>
              <a:rPr lang="en-US" sz="2800" dirty="0">
                <a:latin typeface="Preeti" pitchFamily="2" charset="0"/>
              </a:rPr>
              <a:t> </a:t>
            </a:r>
            <a:r>
              <a:rPr lang="en-US" sz="2800" dirty="0" err="1">
                <a:latin typeface="Preeti" pitchFamily="2" charset="0"/>
              </a:rPr>
              <a:t>ug</a:t>
            </a:r>
            <a:r>
              <a:rPr lang="en-US" sz="2800" dirty="0">
                <a:latin typeface="Preeti" pitchFamily="2" charset="0"/>
              </a:rPr>
              <a:t>'{kg]{ </a:t>
            </a:r>
            <a:r>
              <a:rPr lang="en-US" sz="2800" dirty="0" err="1">
                <a:latin typeface="Preeti" pitchFamily="2" charset="0"/>
              </a:rPr>
              <a:t>ljifo</a:t>
            </a:r>
            <a:r>
              <a:rPr lang="en-US" sz="2800" dirty="0">
                <a:latin typeface="Preeti" pitchFamily="2" charset="0"/>
              </a:rPr>
              <a:t>÷;</a:t>
            </a:r>
            <a:r>
              <a:rPr lang="en-US" sz="2800" dirty="0" err="1">
                <a:latin typeface="Preeti" pitchFamily="2" charset="0"/>
              </a:rPr>
              <a:t>jfnx</a:t>
            </a:r>
            <a:r>
              <a:rPr lang="en-US" sz="2800" dirty="0">
                <a:latin typeface="Preeti" pitchFamily="2" charset="0"/>
                <a:cs typeface="Times New Roman" panose="02020603050405020304" pitchFamily="18" charset="0"/>
              </a:rPr>
              <a:t>¿</a:t>
            </a:r>
            <a:r>
              <a:rPr lang="en-US" sz="2800" dirty="0">
                <a:latin typeface="Preeti" pitchFamily="2" charset="0"/>
              </a:rPr>
              <a:t> ;</a:t>
            </a:r>
            <a:r>
              <a:rPr lang="en-US" sz="2800" dirty="0" err="1">
                <a:latin typeface="Preeti" pitchFamily="2" charset="0"/>
              </a:rPr>
              <a:t>dfj</a:t>
            </a:r>
            <a:r>
              <a:rPr lang="en-US" sz="2800" dirty="0">
                <a:latin typeface="Preeti" pitchFamily="2" charset="0"/>
              </a:rPr>
              <a:t>]z </a:t>
            </a:r>
            <a:r>
              <a:rPr lang="en-US" sz="2800" dirty="0" err="1">
                <a:latin typeface="Preeti" pitchFamily="2" charset="0"/>
              </a:rPr>
              <a:t>ul</a:t>
            </a:r>
            <a:r>
              <a:rPr lang="en-US" sz="2800" dirty="0">
                <a:latin typeface="Preeti" pitchFamily="2" charset="0"/>
              </a:rPr>
              <a:t>/</a:t>
            </a:r>
            <a:r>
              <a:rPr lang="en-US" sz="2800" dirty="0" err="1">
                <a:latin typeface="Preeti" pitchFamily="2" charset="0"/>
              </a:rPr>
              <a:t>Psf</a:t>
            </a:r>
            <a:r>
              <a:rPr lang="en-US" sz="2800" dirty="0">
                <a:latin typeface="Preeti" pitchFamily="2" charset="0"/>
              </a:rPr>
              <a:t>] </a:t>
            </a:r>
            <a:r>
              <a:rPr lang="en-US" sz="2800" dirty="0" err="1">
                <a:latin typeface="Preeti" pitchFamily="2" charset="0"/>
              </a:rPr>
              <a:t>lnlvt</a:t>
            </a:r>
            <a:r>
              <a:rPr lang="en-US" sz="2800" dirty="0">
                <a:latin typeface="Preeti" pitchFamily="2" charset="0"/>
              </a:rPr>
              <a:t> </a:t>
            </a:r>
            <a:r>
              <a:rPr lang="en-US" sz="2800" dirty="0" err="1">
                <a:latin typeface="Preeti" pitchFamily="2" charset="0"/>
              </a:rPr>
              <a:t>k|ltj</a:t>
            </a:r>
            <a:r>
              <a:rPr lang="en-US" sz="2800" dirty="0">
                <a:latin typeface="Preeti" pitchFamily="2" charset="0"/>
              </a:rPr>
              <a:t>]</a:t>
            </a:r>
            <a:r>
              <a:rPr lang="en-US" sz="2800" dirty="0" err="1">
                <a:latin typeface="Preeti" pitchFamily="2" charset="0"/>
              </a:rPr>
              <a:t>bg</a:t>
            </a:r>
            <a:r>
              <a:rPr lang="en-US" sz="2800" dirty="0">
                <a:latin typeface="Preeti" pitchFamily="2" charset="0"/>
              </a:rPr>
              <a:t> ;]</a:t>
            </a:r>
            <a:r>
              <a:rPr lang="en-US" sz="2800" dirty="0" err="1">
                <a:latin typeface="Preeti" pitchFamily="2" charset="0"/>
              </a:rPr>
              <a:t>jf</a:t>
            </a:r>
            <a:r>
              <a:rPr lang="en-US" sz="2800" dirty="0">
                <a:latin typeface="Preeti" pitchFamily="2" charset="0"/>
              </a:rPr>
              <a:t> </a:t>
            </a:r>
            <a:r>
              <a:rPr lang="en-US" sz="2800" dirty="0" err="1">
                <a:latin typeface="Preeti" pitchFamily="2" charset="0"/>
              </a:rPr>
              <a:t>k|bfosn</a:t>
            </a:r>
            <a:r>
              <a:rPr lang="en-US" sz="2800" dirty="0">
                <a:latin typeface="Preeti" pitchFamily="2" charset="0"/>
              </a:rPr>
              <a:t>] </a:t>
            </a:r>
            <a:r>
              <a:rPr lang="en-US" sz="2800" dirty="0" err="1">
                <a:latin typeface="Preeti" pitchFamily="2" charset="0"/>
              </a:rPr>
              <a:t>k|fKt</a:t>
            </a:r>
            <a:r>
              <a:rPr lang="en-US" sz="2800" dirty="0">
                <a:latin typeface="Preeti" pitchFamily="2" charset="0"/>
              </a:rPr>
              <a:t> </a:t>
            </a:r>
            <a:r>
              <a:rPr lang="en-US" sz="2800" dirty="0" err="1">
                <a:latin typeface="Preeti" pitchFamily="2" charset="0"/>
              </a:rPr>
              <a:t>ug</a:t>
            </a:r>
            <a:r>
              <a:rPr lang="en-US" sz="2800" dirty="0">
                <a:latin typeface="Preeti" pitchFamily="2" charset="0"/>
              </a:rPr>
              <a:t>{ ;S5g\ . </a:t>
            </a:r>
          </a:p>
          <a:p>
            <a:pPr marL="365125" indent="-282575" algn="just">
              <a:buFont typeface="Wingdings 2" panose="05020102010507070707" pitchFamily="18" charset="2"/>
              <a:buChar char=""/>
              <a:defRPr/>
            </a:pPr>
            <a:r>
              <a:rPr lang="en-US" sz="2800" dirty="0" err="1">
                <a:latin typeface="Preeti" pitchFamily="2" charset="0"/>
              </a:rPr>
              <a:t>afne</a:t>
            </a:r>
            <a:r>
              <a:rPr lang="en-US" sz="2800" dirty="0">
                <a:latin typeface="Preeti" pitchFamily="2" charset="0"/>
              </a:rPr>
              <a:t>]nfaf6 </a:t>
            </a:r>
            <a:r>
              <a:rPr lang="en-US" sz="2800" dirty="0" err="1">
                <a:latin typeface="Preeti" pitchFamily="2" charset="0"/>
              </a:rPr>
              <a:t>afnaflnsf</a:t>
            </a:r>
            <a:r>
              <a:rPr lang="en-US" sz="2800" dirty="0">
                <a:latin typeface="Preeti" pitchFamily="2" charset="0"/>
              </a:rPr>
              <a:t> ;</a:t>
            </a:r>
            <a:r>
              <a:rPr lang="en-US" sz="2800" dirty="0" err="1">
                <a:latin typeface="Preeti" pitchFamily="2" charset="0"/>
              </a:rPr>
              <a:t>DaGwL</a:t>
            </a:r>
            <a:r>
              <a:rPr lang="en-US" sz="2800" dirty="0">
                <a:latin typeface="Preeti" pitchFamily="2" charset="0"/>
              </a:rPr>
              <a:t> of]</a:t>
            </a:r>
            <a:r>
              <a:rPr lang="en-US" sz="2800" dirty="0" err="1">
                <a:latin typeface="Preeti" pitchFamily="2" charset="0"/>
              </a:rPr>
              <a:t>hgfx</a:t>
            </a:r>
            <a:r>
              <a:rPr lang="en-US" sz="2800" dirty="0">
                <a:latin typeface="Preeti" pitchFamily="2" charset="0"/>
                <a:cs typeface="Times New Roman" panose="02020603050405020304" pitchFamily="18" charset="0"/>
              </a:rPr>
              <a:t>¿</a:t>
            </a:r>
            <a:r>
              <a:rPr lang="en-US" sz="2800" dirty="0">
                <a:latin typeface="Preeti" pitchFamily="2" charset="0"/>
              </a:rPr>
              <a:t> </a:t>
            </a:r>
            <a:r>
              <a:rPr lang="en-US" sz="2800" dirty="0" err="1">
                <a:latin typeface="Preeti" pitchFamily="2" charset="0"/>
              </a:rPr>
              <a:t>k|fyldstf</a:t>
            </a:r>
            <a:r>
              <a:rPr lang="en-US" sz="2800" dirty="0">
                <a:latin typeface="Preeti" pitchFamily="2" charset="0"/>
              </a:rPr>
              <a:t> ;</a:t>
            </a:r>
            <a:r>
              <a:rPr lang="en-US" sz="2800" dirty="0" err="1">
                <a:latin typeface="Preeti" pitchFamily="2" charset="0"/>
              </a:rPr>
              <a:t>lxt</a:t>
            </a:r>
            <a:r>
              <a:rPr lang="en-US" sz="2800" dirty="0">
                <a:latin typeface="Preeti" pitchFamily="2" charset="0"/>
              </a:rPr>
              <a:t> </a:t>
            </a:r>
            <a:r>
              <a:rPr lang="en-US" sz="2800" dirty="0" err="1">
                <a:latin typeface="Preeti" pitchFamily="2" charset="0"/>
              </a:rPr>
              <a:t>k|fKt</a:t>
            </a:r>
            <a:r>
              <a:rPr lang="en-US" sz="2800" dirty="0">
                <a:latin typeface="Preeti" pitchFamily="2" charset="0"/>
              </a:rPr>
              <a:t> x'G5 . </a:t>
            </a:r>
          </a:p>
          <a:p>
            <a:pPr marL="365125" indent="-282575" algn="just">
              <a:buFont typeface="Wingdings 2" panose="05020102010507070707" pitchFamily="18" charset="2"/>
              <a:buChar char=""/>
              <a:defRPr/>
            </a:pPr>
            <a:r>
              <a:rPr lang="en-US" sz="2800" dirty="0" err="1">
                <a:latin typeface="Preeti" pitchFamily="2" charset="0"/>
              </a:rPr>
              <a:t>oxL</a:t>
            </a:r>
            <a:r>
              <a:rPr lang="en-US" sz="2800" dirty="0">
                <a:latin typeface="Preeti" pitchFamily="2" charset="0"/>
              </a:rPr>
              <a:t> </a:t>
            </a:r>
            <a:r>
              <a:rPr lang="en-US" sz="2800" dirty="0" err="1">
                <a:latin typeface="Preeti" pitchFamily="2" charset="0"/>
              </a:rPr>
              <a:t>k|fyldstf</a:t>
            </a:r>
            <a:r>
              <a:rPr lang="en-US" sz="2800" dirty="0">
                <a:latin typeface="Preeti" pitchFamily="2" charset="0"/>
              </a:rPr>
              <a:t> </a:t>
            </a:r>
            <a:r>
              <a:rPr lang="en-US" sz="2800" dirty="0" err="1">
                <a:latin typeface="Preeti" pitchFamily="2" charset="0"/>
              </a:rPr>
              <a:t>lnP</a:t>
            </a:r>
            <a:r>
              <a:rPr lang="en-US" sz="2800" dirty="0">
                <a:latin typeface="Preeti" pitchFamily="2" charset="0"/>
              </a:rPr>
              <a:t>/ </a:t>
            </a:r>
            <a:r>
              <a:rPr lang="en-US" sz="2800" dirty="0" err="1">
                <a:latin typeface="Preeti" pitchFamily="2" charset="0"/>
              </a:rPr>
              <a:t>afnaflnsfx</a:t>
            </a:r>
            <a:r>
              <a:rPr lang="en-US" sz="2800" dirty="0">
                <a:latin typeface="Preeti" pitchFamily="2" charset="0"/>
                <a:cs typeface="Times New Roman" panose="02020603050405020304" pitchFamily="18" charset="0"/>
              </a:rPr>
              <a:t>¿</a:t>
            </a:r>
            <a:r>
              <a:rPr lang="en-US" sz="2800" dirty="0">
                <a:latin typeface="Preeti" pitchFamily="2" charset="0"/>
              </a:rPr>
              <a:t> :</a:t>
            </a:r>
            <a:r>
              <a:rPr lang="en-US" sz="2800" dirty="0" err="1">
                <a:latin typeface="Preeti" pitchFamily="2" charset="0"/>
              </a:rPr>
              <a:t>yfgLo</a:t>
            </a:r>
            <a:r>
              <a:rPr lang="en-US" sz="2800" dirty="0">
                <a:latin typeface="Preeti" pitchFamily="2" charset="0"/>
              </a:rPr>
              <a:t> lg0f{o </a:t>
            </a:r>
            <a:r>
              <a:rPr lang="en-US" sz="2800" dirty="0" err="1">
                <a:latin typeface="Preeti" pitchFamily="2" charset="0"/>
              </a:rPr>
              <a:t>k|lqmof</a:t>
            </a:r>
            <a:r>
              <a:rPr lang="en-US" sz="2800" dirty="0">
                <a:latin typeface="Preeti" pitchFamily="2" charset="0"/>
              </a:rPr>
              <a:t> ;</a:t>
            </a:r>
            <a:r>
              <a:rPr lang="en-US" sz="2800" dirty="0" err="1">
                <a:latin typeface="Preeti" pitchFamily="2" charset="0"/>
              </a:rPr>
              <a:t>DaGwL</a:t>
            </a:r>
            <a:r>
              <a:rPr lang="en-US" sz="2800" dirty="0">
                <a:latin typeface="Preeti" pitchFamily="2" charset="0"/>
              </a:rPr>
              <a:t> j}7s, </a:t>
            </a:r>
            <a:r>
              <a:rPr lang="en-US" sz="2800" dirty="0" err="1">
                <a:latin typeface="Preeti" pitchFamily="2" charset="0"/>
              </a:rPr>
              <a:t>uf</a:t>
            </a:r>
            <a:r>
              <a:rPr lang="en-US" sz="2800" dirty="0">
                <a:latin typeface="Preeti" pitchFamily="2" charset="0"/>
              </a:rPr>
              <a:t>]i7Ldf </a:t>
            </a:r>
            <a:r>
              <a:rPr lang="en-US" sz="2800" dirty="0" err="1">
                <a:latin typeface="Preeti" pitchFamily="2" charset="0"/>
              </a:rPr>
              <a:t>hfg</a:t>
            </a:r>
            <a:r>
              <a:rPr lang="en-US" sz="2800" dirty="0">
                <a:latin typeface="Preeti" pitchFamily="2" charset="0"/>
              </a:rPr>
              <a:t>] / </a:t>
            </a:r>
            <a:r>
              <a:rPr lang="en-US" sz="2800" dirty="0" err="1">
                <a:latin typeface="Preeti" pitchFamily="2" charset="0"/>
              </a:rPr>
              <a:t>cf</a:t>
            </a:r>
            <a:r>
              <a:rPr lang="en-US" sz="2800" dirty="0" err="1">
                <a:latin typeface="Kantipur" pitchFamily="2" charset="0"/>
              </a:rPr>
              <a:t>Î</a:t>
            </a:r>
            <a:r>
              <a:rPr lang="en-US" sz="2800" dirty="0" err="1">
                <a:latin typeface="Preeti" pitchFamily="2" charset="0"/>
              </a:rPr>
              <a:t>gf</a:t>
            </a:r>
            <a:r>
              <a:rPr lang="en-US" sz="2800" dirty="0">
                <a:latin typeface="Preeti" pitchFamily="2" charset="0"/>
              </a:rPr>
              <a:t> </a:t>
            </a:r>
            <a:r>
              <a:rPr lang="en-US" sz="2800" dirty="0" err="1">
                <a:latin typeface="Preeti" pitchFamily="2" charset="0"/>
              </a:rPr>
              <a:t>ljifoj:t'x</a:t>
            </a:r>
            <a:r>
              <a:rPr lang="en-US" sz="2800" dirty="0">
                <a:latin typeface="Preeti" pitchFamily="2" charset="0"/>
                <a:cs typeface="Times New Roman" panose="02020603050405020304" pitchFamily="18" charset="0"/>
              </a:rPr>
              <a:t>¿</a:t>
            </a:r>
            <a:r>
              <a:rPr lang="en-US" sz="2800" dirty="0">
                <a:latin typeface="Preeti" pitchFamily="2" charset="0"/>
              </a:rPr>
              <a:t> </a:t>
            </a:r>
            <a:r>
              <a:rPr lang="en-US" sz="2800" dirty="0" err="1">
                <a:latin typeface="Preeti" pitchFamily="2" charset="0"/>
              </a:rPr>
              <a:t>k|efjsf</a:t>
            </a:r>
            <a:r>
              <a:rPr lang="en-US" sz="2800" dirty="0">
                <a:latin typeface="Preeti" pitchFamily="2" charset="0"/>
              </a:rPr>
              <a:t>/L </a:t>
            </a:r>
            <a:r>
              <a:rPr lang="en-US" sz="2800" dirty="0">
                <a:latin typeface="Preeti" pitchFamily="2" charset="0"/>
                <a:cs typeface="Times New Roman" panose="02020603050405020304" pitchFamily="18" charset="0"/>
              </a:rPr>
              <a:t>¿</a:t>
            </a:r>
            <a:r>
              <a:rPr lang="en-US" sz="2800" dirty="0" err="1">
                <a:latin typeface="Preeti" pitchFamily="2" charset="0"/>
              </a:rPr>
              <a:t>kdf</a:t>
            </a:r>
            <a:r>
              <a:rPr lang="en-US" sz="2800" dirty="0">
                <a:latin typeface="Preeti" pitchFamily="2" charset="0"/>
              </a:rPr>
              <a:t> /</a:t>
            </a:r>
            <a:r>
              <a:rPr lang="en-US" sz="2800" dirty="0" err="1">
                <a:latin typeface="Preeti" pitchFamily="2" charset="0"/>
              </a:rPr>
              <a:t>fVg</a:t>
            </a:r>
            <a:r>
              <a:rPr lang="en-US" sz="2800" dirty="0">
                <a:latin typeface="Preeti" pitchFamily="2" charset="0"/>
              </a:rPr>
              <a:t> ;</a:t>
            </a:r>
            <a:r>
              <a:rPr lang="en-US" sz="2800" dirty="0" err="1">
                <a:latin typeface="Preeti" pitchFamily="2" charset="0"/>
              </a:rPr>
              <a:t>Sg</a:t>
            </a:r>
            <a:r>
              <a:rPr lang="en-US" sz="2800" dirty="0">
                <a:latin typeface="Preeti" pitchFamily="2" charset="0"/>
              </a:rPr>
              <a:t>] x'G5g\ . </a:t>
            </a:r>
          </a:p>
          <a:p>
            <a:pPr marL="365125" indent="-282575" algn="just">
              <a:buFont typeface="Wingdings 2" panose="05020102010507070707" pitchFamily="18" charset="2"/>
              <a:buChar char=""/>
              <a:defRPr/>
            </a:pPr>
            <a:r>
              <a:rPr lang="en-US" sz="2800" dirty="0">
                <a:latin typeface="Preeti" pitchFamily="2" charset="0"/>
              </a:rPr>
              <a:t>;</a:t>
            </a:r>
            <a:r>
              <a:rPr lang="en-US" sz="2800" dirty="0" err="1">
                <a:latin typeface="Preeti" pitchFamily="2" charset="0"/>
              </a:rPr>
              <a:t>xeflutfd"ns</a:t>
            </a:r>
            <a:r>
              <a:rPr lang="en-US" sz="2800" dirty="0">
                <a:latin typeface="Preeti" pitchFamily="2" charset="0"/>
              </a:rPr>
              <a:t> of]</a:t>
            </a:r>
            <a:r>
              <a:rPr lang="en-US" sz="2800" dirty="0" err="1">
                <a:latin typeface="Preeti" pitchFamily="2" charset="0"/>
              </a:rPr>
              <a:t>hgf</a:t>
            </a:r>
            <a:r>
              <a:rPr lang="en-US" sz="2800" dirty="0">
                <a:latin typeface="Preeti" pitchFamily="2" charset="0"/>
              </a:rPr>
              <a:t> </a:t>
            </a:r>
            <a:r>
              <a:rPr lang="en-US" sz="2800" dirty="0" err="1">
                <a:latin typeface="Preeti" pitchFamily="2" charset="0"/>
              </a:rPr>
              <a:t>th</a:t>
            </a:r>
            <a:r>
              <a:rPr lang="en-US" sz="2800" dirty="0">
                <a:latin typeface="Preeti" pitchFamily="2" charset="0"/>
              </a:rPr>
              <a:t>'{</a:t>
            </a:r>
            <a:r>
              <a:rPr lang="en-US" sz="2800" dirty="0" err="1">
                <a:latin typeface="Preeti" pitchFamily="2" charset="0"/>
              </a:rPr>
              <a:t>df</a:t>
            </a:r>
            <a:r>
              <a:rPr lang="en-US" sz="2800" dirty="0">
                <a:latin typeface="Preeti" pitchFamily="2" charset="0"/>
              </a:rPr>
              <a:t> </a:t>
            </a:r>
            <a:r>
              <a:rPr lang="en-US" sz="2800" dirty="0" err="1">
                <a:latin typeface="Preeti" pitchFamily="2" charset="0"/>
              </a:rPr>
              <a:t>k|lqmof</a:t>
            </a:r>
            <a:r>
              <a:rPr lang="en-US" sz="2800" dirty="0">
                <a:latin typeface="Preeti" pitchFamily="2" charset="0"/>
              </a:rPr>
              <a:t> ;'b[9 x'G5 / </a:t>
            </a:r>
            <a:r>
              <a:rPr lang="en-US" sz="2800" dirty="0" err="1">
                <a:latin typeface="Preeti" pitchFamily="2" charset="0"/>
              </a:rPr>
              <a:t>afnaflnsfsf</a:t>
            </a:r>
            <a:r>
              <a:rPr lang="en-US" sz="2800" dirty="0">
                <a:latin typeface="Preeti" pitchFamily="2" charset="0"/>
              </a:rPr>
              <a:t> ;</a:t>
            </a:r>
            <a:r>
              <a:rPr lang="en-US" sz="2800" dirty="0" err="1">
                <a:latin typeface="Preeti" pitchFamily="2" charset="0"/>
              </a:rPr>
              <a:t>jfnx</a:t>
            </a:r>
            <a:r>
              <a:rPr lang="en-US" sz="2800" dirty="0" err="1">
                <a:latin typeface="Preeti" pitchFamily="2" charset="0"/>
                <a:cs typeface="Times New Roman" panose="02020603050405020304" pitchFamily="18" charset="0"/>
              </a:rPr>
              <a:t>¿</a:t>
            </a:r>
            <a:r>
              <a:rPr lang="en-US" sz="2800" dirty="0" err="1">
                <a:latin typeface="Preeti" pitchFamily="2" charset="0"/>
              </a:rPr>
              <a:t>sf</a:t>
            </a:r>
            <a:r>
              <a:rPr lang="en-US" sz="2800" dirty="0">
                <a:latin typeface="Preeti" pitchFamily="2" charset="0"/>
              </a:rPr>
              <a:t>] </a:t>
            </a:r>
            <a:r>
              <a:rPr lang="en-US" sz="2800" dirty="0" err="1">
                <a:latin typeface="Preeti" pitchFamily="2" charset="0"/>
              </a:rPr>
              <a:t>plrt</a:t>
            </a:r>
            <a:r>
              <a:rPr lang="en-US" sz="2800" dirty="0">
                <a:latin typeface="Preeti" pitchFamily="2" charset="0"/>
              </a:rPr>
              <a:t> ;</a:t>
            </a:r>
            <a:r>
              <a:rPr lang="en-US" sz="2800" dirty="0" err="1">
                <a:latin typeface="Preeti" pitchFamily="2" charset="0"/>
              </a:rPr>
              <a:t>Daf</a:t>
            </a:r>
            <a:r>
              <a:rPr lang="en-US" sz="2800" dirty="0">
                <a:latin typeface="Preeti" pitchFamily="2" charset="0"/>
              </a:rPr>
              <a:t>]</a:t>
            </a:r>
            <a:r>
              <a:rPr lang="en-US" sz="2800" dirty="0" err="1">
                <a:latin typeface="Preeti" pitchFamily="2" charset="0"/>
              </a:rPr>
              <a:t>wg</a:t>
            </a:r>
            <a:r>
              <a:rPr lang="en-US" sz="2800" dirty="0">
                <a:latin typeface="Preeti" pitchFamily="2" charset="0"/>
              </a:rPr>
              <a:t> x'G5 . </a:t>
            </a:r>
          </a:p>
        </p:txBody>
      </p:sp>
      <p:sp>
        <p:nvSpPr>
          <p:cNvPr id="5" name="Title 2"/>
          <p:cNvSpPr txBox="1">
            <a:spLocks/>
          </p:cNvSpPr>
          <p:nvPr/>
        </p:nvSpPr>
        <p:spPr bwMode="auto">
          <a:xfrm>
            <a:off x="2224088" y="22860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US" sz="5400" dirty="0" err="1">
                <a:solidFill>
                  <a:schemeClr val="bg1"/>
                </a:solidFill>
                <a:latin typeface="Preeti" pitchFamily="2" charset="0"/>
                <a:ea typeface="+mj-ea"/>
                <a:cs typeface="+mj-cs"/>
              </a:rPr>
              <a:t>afne</a:t>
            </a:r>
            <a:r>
              <a:rPr lang="en-US" sz="5400" dirty="0">
                <a:solidFill>
                  <a:schemeClr val="bg1"/>
                </a:solidFill>
                <a:latin typeface="Preeti" pitchFamily="2" charset="0"/>
                <a:ea typeface="+mj-ea"/>
                <a:cs typeface="+mj-cs"/>
              </a:rPr>
              <a:t>]nfaf6 s] </a:t>
            </a:r>
            <a:r>
              <a:rPr lang="en-US" sz="5400" dirty="0" err="1">
                <a:solidFill>
                  <a:schemeClr val="bg1"/>
                </a:solidFill>
                <a:latin typeface="Preeti" pitchFamily="2" charset="0"/>
                <a:ea typeface="+mj-ea"/>
                <a:cs typeface="+mj-cs"/>
              </a:rPr>
              <a:t>pknAwL</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k|fKt</a:t>
            </a:r>
            <a:r>
              <a:rPr lang="en-US" sz="5400" dirty="0">
                <a:solidFill>
                  <a:schemeClr val="bg1"/>
                </a:solidFill>
                <a:latin typeface="Preeti" pitchFamily="2" charset="0"/>
                <a:ea typeface="+mj-ea"/>
                <a:cs typeface="+mj-cs"/>
              </a:rPr>
              <a:t> x'G5g\ &lt;</a:t>
            </a:r>
          </a:p>
        </p:txBody>
      </p:sp>
    </p:spTree>
    <p:extLst>
      <p:ext uri="{BB962C8B-B14F-4D97-AF65-F5344CB8AC3E}">
        <p14:creationId xmlns:p14="http://schemas.microsoft.com/office/powerpoint/2010/main" val="3366916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eaLnBrk="1" hangingPunct="1"/>
            <a:endParaRPr lang="en-US" altLang="en-US"/>
          </a:p>
        </p:txBody>
      </p:sp>
      <p:pic>
        <p:nvPicPr>
          <p:cNvPr id="23556" name="Picture 2" descr="C:\Users\dlawoti\Desktop\Desktop 2013\2nd July files\DPP Parsa child consultation\IMG_04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fontScale="92500"/>
          </a:bodyPr>
          <a:lstStyle/>
          <a:p>
            <a:pPr>
              <a:defRPr/>
            </a:pPr>
            <a:r>
              <a:rPr lang="en-GB" sz="5400" dirty="0" err="1">
                <a:solidFill>
                  <a:schemeClr val="bg1"/>
                </a:solidFill>
                <a:latin typeface="Preeti" pitchFamily="2" charset="0"/>
                <a:ea typeface="+mj-ea"/>
                <a:cs typeface="+mj-cs"/>
              </a:rPr>
              <a:t>k;f</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lhNnfsf</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afnaflnsfn</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tof</a:t>
            </a:r>
            <a:r>
              <a:rPr lang="en-GB" sz="5400" dirty="0">
                <a:solidFill>
                  <a:schemeClr val="bg1"/>
                </a:solidFill>
                <a:latin typeface="Preeti" pitchFamily="2" charset="0"/>
                <a:ea typeface="+mj-ea"/>
                <a:cs typeface="+mj-cs"/>
              </a:rPr>
              <a:t>/ u/]</a:t>
            </a:r>
            <a:r>
              <a:rPr lang="en-GB" sz="5400" dirty="0" err="1">
                <a:solidFill>
                  <a:schemeClr val="bg1"/>
                </a:solidFill>
                <a:latin typeface="Preeti" pitchFamily="2" charset="0"/>
                <a:ea typeface="+mj-ea"/>
                <a:cs typeface="+mj-cs"/>
              </a:rPr>
              <a:t>sf</a:t>
            </a:r>
            <a:r>
              <a:rPr lang="en-GB" sz="5400" dirty="0">
                <a:solidFill>
                  <a:schemeClr val="bg1"/>
                </a:solidFill>
                <a:latin typeface="Preeti" pitchFamily="2" charset="0"/>
                <a:ea typeface="+mj-ea"/>
                <a:cs typeface="+mj-cs"/>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7868277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eaLnBrk="1" hangingPunct="1"/>
            <a:endParaRPr lang="en-US" altLang="en-US"/>
          </a:p>
        </p:txBody>
      </p:sp>
      <p:pic>
        <p:nvPicPr>
          <p:cNvPr id="24579" name="Picture 2" descr="C:\Users\dlawoti\Desktop\Desktop 2013\2nd July files\DPP Parsa child consultation\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fontScale="92500"/>
          </a:bodyPr>
          <a:lstStyle/>
          <a:p>
            <a:pPr>
              <a:defRPr/>
            </a:pPr>
            <a:r>
              <a:rPr lang="en-GB" sz="5400" dirty="0" err="1">
                <a:solidFill>
                  <a:schemeClr val="bg1"/>
                </a:solidFill>
                <a:latin typeface="Preeti" pitchFamily="2" charset="0"/>
                <a:ea typeface="+mj-ea"/>
                <a:cs typeface="+mj-cs"/>
              </a:rPr>
              <a:t>k;f</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lhNnfsf</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afnaflnsfn</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tof</a:t>
            </a:r>
            <a:r>
              <a:rPr lang="en-GB" sz="5400" dirty="0">
                <a:solidFill>
                  <a:schemeClr val="bg1"/>
                </a:solidFill>
                <a:latin typeface="Preeti" pitchFamily="2" charset="0"/>
                <a:ea typeface="+mj-ea"/>
                <a:cs typeface="+mj-cs"/>
              </a:rPr>
              <a:t>/ u/]</a:t>
            </a:r>
            <a:r>
              <a:rPr lang="en-GB" sz="5400" dirty="0" err="1">
                <a:solidFill>
                  <a:schemeClr val="bg1"/>
                </a:solidFill>
                <a:latin typeface="Preeti" pitchFamily="2" charset="0"/>
                <a:ea typeface="+mj-ea"/>
                <a:cs typeface="+mj-cs"/>
              </a:rPr>
              <a:t>sf</a:t>
            </a:r>
            <a:r>
              <a:rPr lang="en-GB" sz="5400" dirty="0">
                <a:solidFill>
                  <a:schemeClr val="bg1"/>
                </a:solidFill>
                <a:latin typeface="Preeti" pitchFamily="2" charset="0"/>
                <a:ea typeface="+mj-ea"/>
                <a:cs typeface="+mj-cs"/>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564090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eaLnBrk="1" hangingPunct="1"/>
            <a:endParaRPr lang="en-US" altLang="en-US"/>
          </a:p>
        </p:txBody>
      </p:sp>
      <p:pic>
        <p:nvPicPr>
          <p:cNvPr id="25603" name="Picture 2" descr="C:\Users\dlawoti\Desktop\Desktop 2013\2nd July files\DPP Parsa child consultation\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9220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fontScale="92500"/>
          </a:bodyPr>
          <a:lstStyle/>
          <a:p>
            <a:pPr>
              <a:defRPr/>
            </a:pPr>
            <a:r>
              <a:rPr lang="en-GB" sz="5400" dirty="0" err="1">
                <a:solidFill>
                  <a:schemeClr val="bg1"/>
                </a:solidFill>
                <a:latin typeface="Preeti" pitchFamily="2" charset="0"/>
                <a:ea typeface="+mj-ea"/>
                <a:cs typeface="+mj-cs"/>
              </a:rPr>
              <a:t>k;f</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lhNnfsf</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afnaflnsfn</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tof</a:t>
            </a:r>
            <a:r>
              <a:rPr lang="en-GB" sz="5400" dirty="0">
                <a:solidFill>
                  <a:schemeClr val="bg1"/>
                </a:solidFill>
                <a:latin typeface="Preeti" pitchFamily="2" charset="0"/>
                <a:ea typeface="+mj-ea"/>
                <a:cs typeface="+mj-cs"/>
              </a:rPr>
              <a:t>/ u/]</a:t>
            </a:r>
            <a:r>
              <a:rPr lang="en-GB" sz="5400" dirty="0" err="1">
                <a:solidFill>
                  <a:schemeClr val="bg1"/>
                </a:solidFill>
                <a:latin typeface="Preeti" pitchFamily="2" charset="0"/>
                <a:ea typeface="+mj-ea"/>
                <a:cs typeface="+mj-cs"/>
              </a:rPr>
              <a:t>sf</a:t>
            </a:r>
            <a:r>
              <a:rPr lang="en-GB" sz="5400" dirty="0">
                <a:solidFill>
                  <a:schemeClr val="bg1"/>
                </a:solidFill>
                <a:latin typeface="Preeti" pitchFamily="2" charset="0"/>
                <a:ea typeface="+mj-ea"/>
                <a:cs typeface="+mj-cs"/>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3200606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dlawoti\Documents\Dovan\cfc children drawing\05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676276"/>
            <a:ext cx="9144000" cy="5800725"/>
          </a:xfrm>
          <a:noFill/>
        </p:spPr>
      </p:pic>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fontScale="85000" lnSpcReduction="10000"/>
          </a:bodyPr>
          <a:lstStyle/>
          <a:p>
            <a:pPr>
              <a:defRPr/>
            </a:pPr>
            <a:r>
              <a:rPr lang="en-GB" sz="5400" dirty="0" err="1">
                <a:solidFill>
                  <a:schemeClr val="bg1"/>
                </a:solidFill>
                <a:latin typeface="Preeti" pitchFamily="2" charset="0"/>
                <a:ea typeface="+mj-ea"/>
                <a:cs typeface="+mj-cs"/>
              </a:rPr>
              <a:t>sfF:sL</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lhNnfsf</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afnaflnsfn</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tof</a:t>
            </a:r>
            <a:r>
              <a:rPr lang="en-GB" sz="5400" dirty="0">
                <a:solidFill>
                  <a:schemeClr val="bg1"/>
                </a:solidFill>
                <a:latin typeface="Preeti" pitchFamily="2" charset="0"/>
                <a:ea typeface="+mj-ea"/>
                <a:cs typeface="+mj-cs"/>
              </a:rPr>
              <a:t>/ u/]</a:t>
            </a:r>
            <a:r>
              <a:rPr lang="en-GB" sz="5400" dirty="0" err="1">
                <a:solidFill>
                  <a:schemeClr val="bg1"/>
                </a:solidFill>
                <a:latin typeface="Preeti" pitchFamily="2" charset="0"/>
                <a:ea typeface="+mj-ea"/>
                <a:cs typeface="+mj-cs"/>
              </a:rPr>
              <a:t>sf</a:t>
            </a:r>
            <a:r>
              <a:rPr lang="en-GB" sz="5400" dirty="0">
                <a:solidFill>
                  <a:schemeClr val="bg1"/>
                </a:solidFill>
                <a:latin typeface="Preeti" pitchFamily="2" charset="0"/>
                <a:ea typeface="+mj-ea"/>
                <a:cs typeface="+mj-cs"/>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615229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p:txBody>
          <a:bodyPr/>
          <a:lstStyle/>
          <a:p>
            <a:pPr eaLnBrk="1" hangingPunct="1"/>
            <a:endParaRPr lang="en-US" altLang="en-US"/>
          </a:p>
        </p:txBody>
      </p:sp>
      <p:pic>
        <p:nvPicPr>
          <p:cNvPr id="27651" name="Picture 2" descr="C:\Users\dlawoti\Documents\Dovan\cfc children drawing\0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50" y="762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fontScale="92500"/>
          </a:bodyPr>
          <a:lstStyle/>
          <a:p>
            <a:pPr>
              <a:defRPr/>
            </a:pPr>
            <a:r>
              <a:rPr lang="en-GB" sz="5400" dirty="0" err="1">
                <a:solidFill>
                  <a:schemeClr val="bg1"/>
                </a:solidFill>
                <a:latin typeface="Preeti" pitchFamily="2" charset="0"/>
                <a:ea typeface="+mj-ea"/>
                <a:cs typeface="+mj-cs"/>
              </a:rPr>
              <a:t>afFs</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lhNnfsf</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afnaflnsfn</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tof</a:t>
            </a:r>
            <a:r>
              <a:rPr lang="en-GB" sz="5400" dirty="0">
                <a:solidFill>
                  <a:schemeClr val="bg1"/>
                </a:solidFill>
                <a:latin typeface="Preeti" pitchFamily="2" charset="0"/>
                <a:ea typeface="+mj-ea"/>
                <a:cs typeface="+mj-cs"/>
              </a:rPr>
              <a:t>/ u/]</a:t>
            </a:r>
            <a:r>
              <a:rPr lang="en-GB" sz="5400" dirty="0" err="1">
                <a:solidFill>
                  <a:schemeClr val="bg1"/>
                </a:solidFill>
                <a:latin typeface="Preeti" pitchFamily="2" charset="0"/>
                <a:ea typeface="+mj-ea"/>
                <a:cs typeface="+mj-cs"/>
              </a:rPr>
              <a:t>sf</a:t>
            </a:r>
            <a:r>
              <a:rPr lang="en-GB" sz="5400" dirty="0">
                <a:solidFill>
                  <a:schemeClr val="bg1"/>
                </a:solidFill>
                <a:latin typeface="Preeti" pitchFamily="2" charset="0"/>
                <a:ea typeface="+mj-ea"/>
                <a:cs typeface="+mj-cs"/>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233038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CPCC\Desktop\Balbhela ToT Humla2070-kartik 7-9\Visioning By SM Rukum 2071 asoj 30-31\DSC0463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685800"/>
            <a:ext cx="9144000" cy="5791200"/>
          </a:xfrm>
          <a:noFill/>
        </p:spPr>
      </p:pic>
      <p:sp>
        <p:nvSpPr>
          <p:cNvPr id="28675" name="Rectangle 3"/>
          <p:cNvSpPr>
            <a:spLocks noChangeArrowheads="1"/>
          </p:cNvSpPr>
          <p:nvPr/>
        </p:nvSpPr>
        <p:spPr bwMode="auto">
          <a:xfrm>
            <a:off x="1524000" y="1"/>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800" b="1">
                <a:solidFill>
                  <a:schemeClr val="tx1"/>
                </a:solidFill>
                <a:latin typeface="Preeti" pitchFamily="2" charset="0"/>
              </a:rPr>
              <a:t>?s'd lhNnfsf afnjflnsfn] tof/ u/]sf</a:t>
            </a:r>
            <a:endParaRPr lang="en-US" altLang="en-US" sz="4800" b="1">
              <a:solidFill>
                <a:schemeClr val="tx1"/>
              </a:solidFill>
              <a:latin typeface="Arial" panose="020B0604020202020204" pitchFamily="34" charset="0"/>
            </a:endParaRPr>
          </a:p>
        </p:txBody>
      </p:sp>
    </p:spTree>
    <p:extLst>
      <p:ext uri="{BB962C8B-B14F-4D97-AF65-F5344CB8AC3E}">
        <p14:creationId xmlns:p14="http://schemas.microsoft.com/office/powerpoint/2010/main" val="2748798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CPCC\Desktop\Balbhela ToT Humla2070-kartik 7-9\Gulariya balbhela Visioning 3071 kartik 2-4\DSC0474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685800"/>
            <a:ext cx="9144000" cy="5715000"/>
          </a:xfrm>
          <a:noFill/>
        </p:spPr>
      </p:pic>
      <p:sp>
        <p:nvSpPr>
          <p:cNvPr id="29699" name="Rectangle 3"/>
          <p:cNvSpPr>
            <a:spLocks noChangeArrowheads="1"/>
          </p:cNvSpPr>
          <p:nvPr/>
        </p:nvSpPr>
        <p:spPr bwMode="auto">
          <a:xfrm>
            <a:off x="152400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400" b="1">
                <a:solidFill>
                  <a:schemeClr val="tx1"/>
                </a:solidFill>
                <a:latin typeface="Preeti" pitchFamily="2" charset="0"/>
              </a:rPr>
              <a:t>u'nl/of  gu/kflnsfsf afnaflnsfn] tof/ u/]sf</a:t>
            </a:r>
            <a:endParaRPr lang="en-US" altLang="en-US" sz="4400" b="1">
              <a:solidFill>
                <a:schemeClr val="tx1"/>
              </a:solidFill>
              <a:latin typeface="Arial" panose="020B0604020202020204" pitchFamily="34" charset="0"/>
            </a:endParaRPr>
          </a:p>
        </p:txBody>
      </p:sp>
    </p:spTree>
    <p:extLst>
      <p:ext uri="{BB962C8B-B14F-4D97-AF65-F5344CB8AC3E}">
        <p14:creationId xmlns:p14="http://schemas.microsoft.com/office/powerpoint/2010/main" val="805907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83464">
              <a:buNone/>
              <a:defRPr/>
            </a:pPr>
            <a:r>
              <a:rPr lang="en-US" sz="9600" dirty="0">
                <a:solidFill>
                  <a:schemeClr val="tx2">
                    <a:satMod val="130000"/>
                  </a:schemeClr>
                </a:solidFill>
                <a:latin typeface="Preeti" pitchFamily="2" charset="0"/>
              </a:rPr>
              <a:t>  </a:t>
            </a:r>
            <a:r>
              <a:rPr lang="en-US" sz="8800" dirty="0" err="1">
                <a:solidFill>
                  <a:schemeClr val="tx2">
                    <a:satMod val="130000"/>
                  </a:schemeClr>
                </a:solidFill>
                <a:latin typeface="Preeti" pitchFamily="2" charset="0"/>
              </a:rPr>
              <a:t>afne</a:t>
            </a:r>
            <a:r>
              <a:rPr lang="en-US" sz="8800" dirty="0">
                <a:solidFill>
                  <a:schemeClr val="tx2">
                    <a:satMod val="130000"/>
                  </a:schemeClr>
                </a:solidFill>
                <a:latin typeface="Preeti" pitchFamily="2" charset="0"/>
              </a:rPr>
              <a:t>]</a:t>
            </a:r>
            <a:r>
              <a:rPr lang="en-US" sz="8800" dirty="0" err="1">
                <a:solidFill>
                  <a:schemeClr val="tx2">
                    <a:satMod val="130000"/>
                  </a:schemeClr>
                </a:solidFill>
                <a:latin typeface="Preeti" pitchFamily="2" charset="0"/>
              </a:rPr>
              <a:t>nf</a:t>
            </a:r>
            <a:r>
              <a:rPr lang="en-US" sz="8800" dirty="0">
                <a:solidFill>
                  <a:schemeClr val="tx2">
                    <a:satMod val="130000"/>
                  </a:schemeClr>
                </a:solidFill>
                <a:latin typeface="Preeti" pitchFamily="2" charset="0"/>
              </a:rPr>
              <a:t> ;~</a:t>
            </a:r>
            <a:r>
              <a:rPr lang="en-US" sz="8800" dirty="0" err="1">
                <a:solidFill>
                  <a:schemeClr val="tx2">
                    <a:satMod val="130000"/>
                  </a:schemeClr>
                </a:solidFill>
                <a:latin typeface="Preeti" pitchFamily="2" charset="0"/>
              </a:rPr>
              <a:t>rfng</a:t>
            </a:r>
            <a:r>
              <a:rPr lang="en-US" sz="8800" dirty="0">
                <a:solidFill>
                  <a:schemeClr val="tx2">
                    <a:satMod val="130000"/>
                  </a:schemeClr>
                </a:solidFill>
                <a:latin typeface="Preeti" pitchFamily="2" charset="0"/>
              </a:rPr>
              <a:t>                   				</a:t>
            </a:r>
            <a:r>
              <a:rPr lang="en-US" sz="8800" dirty="0" err="1">
                <a:solidFill>
                  <a:schemeClr val="tx2">
                    <a:satMod val="130000"/>
                  </a:schemeClr>
                </a:solidFill>
                <a:latin typeface="Preeti" pitchFamily="2" charset="0"/>
              </a:rPr>
              <a:t>lalw</a:t>
            </a:r>
            <a:endParaRPr lang="en-US" sz="8800" dirty="0">
              <a:latin typeface="Preeti" pitchFamily="2" charset="0"/>
            </a:endParaRPr>
          </a:p>
        </p:txBody>
      </p:sp>
    </p:spTree>
    <p:extLst>
      <p:ext uri="{BB962C8B-B14F-4D97-AF65-F5344CB8AC3E}">
        <p14:creationId xmlns:p14="http://schemas.microsoft.com/office/powerpoint/2010/main" val="17759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b="1" dirty="0">
                <a:cs typeface="Kalimati" panose="00000400000000000000" pitchFamily="2"/>
              </a:rPr>
              <a:t>दोस्रो चरण:</a:t>
            </a:r>
            <a:r>
              <a:rPr lang="en-US" b="1" dirty="0">
                <a:cs typeface="Kalimati" panose="00000400000000000000" pitchFamily="2"/>
              </a:rPr>
              <a:t> </a:t>
            </a:r>
            <a:r>
              <a:rPr lang="ne-NP" b="1" dirty="0">
                <a:cs typeface="Kalimati" panose="00000400000000000000" pitchFamily="2"/>
              </a:rPr>
              <a:t>स्रोत अनुमान र क्षेत्रगत सीमा निर्धारण</a:t>
            </a:r>
            <a:r>
              <a:rPr lang="en-US" b="1" dirty="0">
                <a:cs typeface="Kalimati" panose="00000400000000000000" pitchFamily="2"/>
              </a:rPr>
              <a:t> </a:t>
            </a:r>
          </a:p>
        </p:txBody>
      </p:sp>
      <p:sp>
        <p:nvSpPr>
          <p:cNvPr id="3" name="Content Placeholder 2"/>
          <p:cNvSpPr>
            <a:spLocks noGrp="1"/>
          </p:cNvSpPr>
          <p:nvPr>
            <p:ph idx="1"/>
          </p:nvPr>
        </p:nvSpPr>
        <p:spPr/>
        <p:txBody>
          <a:bodyPr>
            <a:normAutofit/>
          </a:bodyPr>
          <a:lstStyle/>
          <a:p>
            <a:pPr marL="0" indent="0">
              <a:buNone/>
            </a:pPr>
            <a:endParaRPr lang="en-US" sz="3600" b="1" dirty="0">
              <a:cs typeface="Kalimati" panose="00000400000000000000" pitchFamily="2"/>
            </a:endParaRPr>
          </a:p>
          <a:p>
            <a:pPr marL="0" indent="0">
              <a:buNone/>
            </a:pPr>
            <a:r>
              <a:rPr lang="ne-NP" sz="3200" dirty="0">
                <a:cs typeface="Kalimati" panose="00000400000000000000" pitchFamily="2"/>
              </a:rPr>
              <a:t>यो चरणमा स्थानीय सरकारले केन्द्रीय अनुदान, स्थानीय तहमा संकलन हुने राजश्व लगायतका स्रोतहरूबाट प्राप्त हुने कुल आम्दानी अनुमान गर्नुपर्ने हुन्छ। स्थानीय तहले केन्द्रीय अनुदानबाहेक संविधानले निर्धारण गरेको क्षेत्रको राजश्व संकलन गर्न सक्छ। </a:t>
            </a:r>
            <a:endParaRPr lang="en-US" sz="3200" dirty="0">
              <a:cs typeface="Kalimati" panose="00000400000000000000" pitchFamily="2"/>
            </a:endParaRPr>
          </a:p>
        </p:txBody>
      </p:sp>
    </p:spTree>
    <p:extLst>
      <p:ext uri="{BB962C8B-B14F-4D97-AF65-F5344CB8AC3E}">
        <p14:creationId xmlns:p14="http://schemas.microsoft.com/office/powerpoint/2010/main" val="1320767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pt-BR" altLang="en-US" sz="4000">
                <a:latin typeface="Preeti" pitchFamily="2" charset="0"/>
              </a:rPr>
              <a:t>;do M #) ldg]6</a:t>
            </a:r>
            <a:endParaRPr lang="en-US" altLang="en-US" sz="4000">
              <a:latin typeface="Preeti" pitchFamily="2" charset="0"/>
            </a:endParaRPr>
          </a:p>
          <a:p>
            <a:pPr eaLnBrk="1" hangingPunct="1"/>
            <a:r>
              <a:rPr lang="nl-NL" altLang="en-US" sz="4000" b="1">
                <a:latin typeface="Preeti" pitchFamily="2" charset="0"/>
              </a:rPr>
              <a:t>p2]Zo M</a:t>
            </a:r>
            <a:endParaRPr lang="en-US" altLang="en-US" sz="4000">
              <a:latin typeface="Preeti" pitchFamily="2" charset="0"/>
            </a:endParaRPr>
          </a:p>
          <a:p>
            <a:pPr algn="just" eaLnBrk="1" hangingPunct="1"/>
            <a:r>
              <a:rPr lang="nl-NL" altLang="en-US" sz="4000">
                <a:latin typeface="Preeti" pitchFamily="2" charset="0"/>
              </a:rPr>
              <a:t> ;xefuL afnaflnsfnfO{ afne]nf cl3 / afne]nf kZrft ;dfhdf cfPsf kl/jt{gsf] af/]df kQf nufpg d2t ug'{ .</a:t>
            </a:r>
            <a:endParaRPr lang="en-US" altLang="en-US" sz="4000">
              <a:latin typeface="Preeti" pitchFamily="2" charset="0"/>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a:solidFill>
                  <a:schemeClr val="bg1"/>
                </a:solidFill>
                <a:latin typeface="Preeti" pitchFamily="2" charset="0"/>
                <a:ea typeface="+mj-ea"/>
                <a:cs typeface="+mj-cs"/>
              </a:rPr>
              <a:t>z/L/   </a:t>
            </a:r>
            <a:r>
              <a:rPr lang="en-GB" sz="5400" dirty="0" err="1">
                <a:solidFill>
                  <a:schemeClr val="bg1"/>
                </a:solidFill>
                <a:latin typeface="Preeti" pitchFamily="2" charset="0"/>
                <a:ea typeface="+mj-ea"/>
                <a:cs typeface="+mj-cs"/>
              </a:rPr>
              <a:t>g</a:t>
            </a:r>
            <a:r>
              <a:rPr lang="en-GB" sz="5400" dirty="0" err="1">
                <a:solidFill>
                  <a:schemeClr val="bg1"/>
                </a:solidFill>
                <a:latin typeface="Preeti"/>
                <a:ea typeface="+mj-ea"/>
                <a:cs typeface="+mj-cs"/>
              </a:rPr>
              <a:t>S;fÍg</a:t>
            </a:r>
            <a:r>
              <a:rPr lang="en-GB" sz="5400" dirty="0">
                <a:solidFill>
                  <a:schemeClr val="bg1"/>
                </a:solidFill>
                <a:latin typeface="Preeti" pitchFamily="2" charset="0"/>
                <a:ea typeface="+mj-ea"/>
                <a:cs typeface="+mj-cs"/>
              </a:rPr>
              <a:t> </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45111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65760" indent="-283464" algn="just">
              <a:buFont typeface="Wingdings 2"/>
              <a:buChar char=""/>
              <a:defRPr/>
            </a:pPr>
            <a:r>
              <a:rPr lang="nl-NL" sz="3600" dirty="0">
                <a:latin typeface="Preeti" pitchFamily="2" charset="0"/>
              </a:rPr>
              <a:t> ;xefuLx</a:t>
            </a:r>
            <a:r>
              <a:rPr lang="en-US" sz="3600" dirty="0">
                <a:latin typeface="Preeti" pitchFamily="2" charset="0"/>
                <a:cs typeface="Times New Roman" panose="02020603050405020304" pitchFamily="18" charset="0"/>
              </a:rPr>
              <a:t>¿</a:t>
            </a:r>
            <a:r>
              <a:rPr lang="nl-NL" sz="3600" dirty="0">
                <a:latin typeface="Preeti" pitchFamily="2" charset="0"/>
              </a:rPr>
              <a:t>nfO{ lgDg tLgj6f ;d"xdf ljefhg ug]{ .</a:t>
            </a:r>
          </a:p>
          <a:p>
            <a:pPr marL="800100" indent="-283464" algn="just">
              <a:spcBef>
                <a:spcPts val="0"/>
              </a:spcBef>
              <a:buFont typeface="Wingdings 2"/>
              <a:buChar char=""/>
              <a:defRPr/>
            </a:pPr>
            <a:r>
              <a:rPr lang="nl-NL" sz="3600" dirty="0">
                <a:solidFill>
                  <a:srgbClr val="FF0000"/>
                </a:solidFill>
                <a:latin typeface="Preeti"/>
                <a:ea typeface="Times New Roman"/>
                <a:cs typeface="Preeti"/>
              </a:rPr>
              <a:t>;d"x !—</a:t>
            </a:r>
            <a:r>
              <a:rPr lang="nl-NL" sz="3600" dirty="0">
                <a:latin typeface="Preeti"/>
                <a:ea typeface="Times New Roman"/>
                <a:cs typeface="Preeti"/>
              </a:rPr>
              <a:t>* jif{b]lv !! jif{;Ddsf afnaflnsfsf] ;d"x .</a:t>
            </a:r>
            <a:endParaRPr lang="en-US" sz="2400" dirty="0">
              <a:latin typeface="Times New Roman"/>
              <a:ea typeface="Times New Roman"/>
            </a:endParaRPr>
          </a:p>
          <a:p>
            <a:pPr marL="800100" indent="-283464" algn="just">
              <a:spcBef>
                <a:spcPts val="0"/>
              </a:spcBef>
              <a:buFont typeface="Wingdings 2"/>
              <a:buChar char=""/>
              <a:defRPr/>
            </a:pPr>
            <a:r>
              <a:rPr lang="nl-NL" sz="3600" dirty="0">
                <a:solidFill>
                  <a:srgbClr val="FF0000"/>
                </a:solidFill>
                <a:latin typeface="Preeti"/>
                <a:ea typeface="Times New Roman"/>
                <a:cs typeface="Preeti"/>
              </a:rPr>
              <a:t>;d"x @—</a:t>
            </a:r>
            <a:r>
              <a:rPr lang="nl-NL" sz="3600" dirty="0">
                <a:latin typeface="Preeti"/>
                <a:ea typeface="Times New Roman"/>
                <a:cs typeface="Preeti"/>
              </a:rPr>
              <a:t>!@ b]lv !* jif{;Ddsf aflnsfx</a:t>
            </a:r>
            <a:r>
              <a:rPr lang="en-US" sz="3600" dirty="0">
                <a:latin typeface="Preeti" pitchFamily="2" charset="0"/>
                <a:cs typeface="Times New Roman" panose="02020603050405020304" pitchFamily="18" charset="0"/>
              </a:rPr>
              <a:t>¿</a:t>
            </a:r>
            <a:r>
              <a:rPr lang="nl-NL" sz="3600" dirty="0">
                <a:latin typeface="Preeti"/>
                <a:ea typeface="Times New Roman"/>
                <a:cs typeface="Preeti"/>
              </a:rPr>
              <a:t>sf] ;d"x .</a:t>
            </a:r>
            <a:endParaRPr lang="en-US" sz="2400" dirty="0">
              <a:latin typeface="Times New Roman"/>
              <a:ea typeface="Times New Roman"/>
            </a:endParaRPr>
          </a:p>
          <a:p>
            <a:pPr marL="800100" indent="-283464" algn="just">
              <a:spcBef>
                <a:spcPts val="0"/>
              </a:spcBef>
              <a:buFont typeface="Wingdings 2"/>
              <a:buChar char=""/>
              <a:defRPr/>
            </a:pPr>
            <a:r>
              <a:rPr lang="nl-NL" sz="3600" dirty="0">
                <a:solidFill>
                  <a:srgbClr val="FF0000"/>
                </a:solidFill>
                <a:latin typeface="Preeti"/>
                <a:ea typeface="Times New Roman"/>
                <a:cs typeface="Preeti"/>
              </a:rPr>
              <a:t>;d"x #—</a:t>
            </a:r>
            <a:r>
              <a:rPr lang="nl-NL" sz="3600" dirty="0">
                <a:latin typeface="Preeti"/>
                <a:ea typeface="Times New Roman"/>
                <a:cs typeface="Preeti"/>
              </a:rPr>
              <a:t>!@ b]lv !* jif{;Ddsf afnsfx</a:t>
            </a:r>
            <a:r>
              <a:rPr lang="en-US" sz="3600" dirty="0">
                <a:latin typeface="Preeti" pitchFamily="2" charset="0"/>
                <a:cs typeface="Times New Roman" panose="02020603050405020304" pitchFamily="18" charset="0"/>
              </a:rPr>
              <a:t>¿</a:t>
            </a:r>
            <a:r>
              <a:rPr lang="nl-NL" sz="3600" dirty="0">
                <a:latin typeface="Preeti"/>
                <a:ea typeface="Times New Roman"/>
                <a:cs typeface="Preeti"/>
              </a:rPr>
              <a:t>sf] ;d"x .</a:t>
            </a:r>
            <a:endParaRPr lang="en-US" sz="2400" dirty="0">
              <a:latin typeface="Times New Roman"/>
              <a:ea typeface="Times New Roman"/>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778900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600200"/>
            <a:ext cx="8534400" cy="5029200"/>
          </a:xfrm>
        </p:spPr>
        <p:txBody>
          <a:bodyPr>
            <a:normAutofit fontScale="77500" lnSpcReduction="20000"/>
          </a:bodyPr>
          <a:lstStyle/>
          <a:p>
            <a:pPr marL="320040" indent="-320040" algn="just">
              <a:buFont typeface="Wingdings"/>
              <a:buChar char=""/>
              <a:defRPr/>
            </a:pPr>
            <a:r>
              <a:rPr lang="nl-NL" sz="4000" dirty="0">
                <a:latin typeface="Preeti" pitchFamily="2" charset="0"/>
              </a:rPr>
              <a:t>;xefuL afnaflnsfnfO{ *–!! jif{sf afnaflnsf, !@–!* jif{sf afns / !@–!* jif{sf aflnsf u/L tLg j6f ;d"xdf ljefhg ug]{,</a:t>
            </a:r>
            <a:endParaRPr lang="en-US" sz="4000" dirty="0">
              <a:latin typeface="Preeti" pitchFamily="2" charset="0"/>
            </a:endParaRPr>
          </a:p>
          <a:p>
            <a:pPr marL="320040" indent="-320040" algn="just">
              <a:buFont typeface="Wingdings"/>
              <a:buChar char=""/>
              <a:defRPr/>
            </a:pPr>
            <a:r>
              <a:rPr lang="nl-NL" sz="4000" dirty="0">
                <a:latin typeface="Preeti" pitchFamily="2" charset="0"/>
              </a:rPr>
              <a:t>x/]s ;d"xdf b'O{–rf/j6f Go"hlk|G6nfO{ hf]8]/ Pp6} 7"nf] sfuh agfO{ e'O{Fdf la5\ofpg],</a:t>
            </a:r>
            <a:endParaRPr lang="en-US" sz="4000" dirty="0">
              <a:latin typeface="Preeti" pitchFamily="2" charset="0"/>
            </a:endParaRPr>
          </a:p>
          <a:p>
            <a:pPr marL="320040" indent="-320040" algn="just">
              <a:buFont typeface="Wingdings"/>
              <a:buChar char=""/>
              <a:defRPr/>
            </a:pPr>
            <a:r>
              <a:rPr lang="nl-NL" sz="4000" dirty="0">
                <a:latin typeface="Preeti" pitchFamily="2" charset="0"/>
              </a:rPr>
              <a:t>x/]s ;d"xdf ePsf afnaflnsfdWo] ;a}eGbf ;fgf] afns of aflnsfnfO{ ToxL 7"nf] sfuhdf ;'Tg nufpg],</a:t>
            </a:r>
            <a:endParaRPr lang="en-US" sz="4000" dirty="0">
              <a:latin typeface="Preeti" pitchFamily="2" charset="0"/>
            </a:endParaRPr>
          </a:p>
          <a:p>
            <a:pPr marL="320040" indent="-320040" algn="just">
              <a:buFont typeface="Wingdings"/>
              <a:buChar char=""/>
              <a:defRPr/>
            </a:pPr>
            <a:r>
              <a:rPr lang="nl-NL" sz="4000" dirty="0">
                <a:latin typeface="Preeti" pitchFamily="2" charset="0"/>
              </a:rPr>
              <a:t>;'t]sf] z/L/sf] :ki6 lrq cfpg] u/L b'j} hgfnfO{ b'O{ lt/af6 dfs{/ tyf dfl:sª\ 6]kn] sfuhdf z/L/sf] /]vfª\sg ug{ nufpg],</a:t>
            </a:r>
            <a:endParaRPr lang="en-US" sz="4000" dirty="0">
              <a:latin typeface="Preeti" pitchFamily="2" charset="0"/>
            </a:endParaRPr>
          </a:p>
          <a:p>
            <a:pPr marL="320040" indent="-320040" algn="just">
              <a:buFont typeface="Wingdings"/>
              <a:buChar char=""/>
              <a:defRPr/>
            </a:pPr>
            <a:r>
              <a:rPr lang="nl-NL" sz="4000" dirty="0">
                <a:latin typeface="Preeti" pitchFamily="2" charset="0"/>
              </a:rPr>
              <a:t>z/L/sf cª\u;Fu ldNg] vfnsf k|Zg u/L gS;fÍg ul/Psf] z/L/sf] lrqsf] bfof efudf afn e]nfcl3sf] cj:yf / afof efudf afn e]nf kl5sf] cj:yfsf] af/]df n]Vg nufpg]</a:t>
            </a:r>
            <a:endParaRPr lang="en-US" sz="4000" dirty="0">
              <a:latin typeface="Preeti" pitchFamily="2" charset="0"/>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49654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1752600" y="1600200"/>
            <a:ext cx="8705850" cy="4953000"/>
          </a:xfrm>
        </p:spPr>
        <p:txBody>
          <a:bodyPr>
            <a:normAutofit lnSpcReduction="10000"/>
          </a:bodyPr>
          <a:lstStyle/>
          <a:p>
            <a:pPr algn="just">
              <a:buFont typeface="Wingdings 2"/>
              <a:buChar char=""/>
              <a:defRPr/>
            </a:pPr>
            <a:r>
              <a:rPr lang="en-US" sz="2400" b="1" dirty="0">
                <a:solidFill>
                  <a:srgbClr val="FF0000"/>
                </a:solidFill>
                <a:latin typeface="Preeti" pitchFamily="2" charset="0"/>
              </a:rPr>
              <a:t>6fpFsf] M </a:t>
            </a:r>
            <a:r>
              <a:rPr lang="en-US" sz="2400" dirty="0" err="1">
                <a:latin typeface="Preeti" pitchFamily="2" charset="0"/>
              </a:rPr>
              <a:t>afn</a:t>
            </a:r>
            <a:r>
              <a:rPr lang="en-US" sz="2400" dirty="0">
                <a:latin typeface="Preeti" pitchFamily="2" charset="0"/>
              </a:rPr>
              <a:t> e]nfcl3 / kl5 </a:t>
            </a:r>
            <a:r>
              <a:rPr lang="en-US" sz="2400" dirty="0" err="1">
                <a:latin typeface="Preeti" pitchFamily="2" charset="0"/>
              </a:rPr>
              <a:t>afnaflnsfsf</a:t>
            </a:r>
            <a:r>
              <a:rPr lang="en-US" sz="2400" dirty="0">
                <a:latin typeface="Preeti" pitchFamily="2" charset="0"/>
              </a:rPr>
              <a:t>] ;f]</a:t>
            </a:r>
            <a:r>
              <a:rPr lang="en-US" sz="2400" dirty="0" err="1">
                <a:latin typeface="Preeti" pitchFamily="2" charset="0"/>
              </a:rPr>
              <a:t>rdf</a:t>
            </a:r>
            <a:r>
              <a:rPr lang="en-US" sz="2400" dirty="0">
                <a:latin typeface="Preeti" pitchFamily="2" charset="0"/>
              </a:rPr>
              <a:t> s] km/s b]</a:t>
            </a:r>
            <a:r>
              <a:rPr lang="en-US" sz="2400" dirty="0" err="1">
                <a:latin typeface="Preeti" pitchFamily="2" charset="0"/>
              </a:rPr>
              <a:t>lvPsf</a:t>
            </a:r>
            <a:r>
              <a:rPr lang="en-US" sz="2400" dirty="0">
                <a:latin typeface="Preeti" pitchFamily="2" charset="0"/>
              </a:rPr>
              <a:t>] 5 &lt;</a:t>
            </a:r>
          </a:p>
          <a:p>
            <a:pPr algn="just">
              <a:buFont typeface="Wingdings 2"/>
              <a:buChar char=""/>
              <a:defRPr/>
            </a:pPr>
            <a:r>
              <a:rPr lang="en-US" sz="2400" b="1" dirty="0" err="1">
                <a:solidFill>
                  <a:srgbClr val="FF0000"/>
                </a:solidFill>
                <a:latin typeface="Preeti" pitchFamily="2" charset="0"/>
              </a:rPr>
              <a:t>cfFvf</a:t>
            </a:r>
            <a:r>
              <a:rPr lang="en-US" sz="2400" b="1" dirty="0">
                <a:solidFill>
                  <a:srgbClr val="FF0000"/>
                </a:solidFill>
                <a:latin typeface="Preeti" pitchFamily="2" charset="0"/>
              </a:rPr>
              <a:t> M</a:t>
            </a:r>
            <a:r>
              <a:rPr lang="en-US" sz="2400" dirty="0">
                <a:solidFill>
                  <a:srgbClr val="FF0000"/>
                </a:solidFill>
                <a:latin typeface="Preeti" pitchFamily="2" charset="0"/>
              </a:rPr>
              <a:t> </a:t>
            </a:r>
            <a:r>
              <a:rPr lang="en-US" sz="2400" dirty="0" err="1">
                <a:latin typeface="Preeti" pitchFamily="2" charset="0"/>
              </a:rPr>
              <a:t>afn</a:t>
            </a:r>
            <a:r>
              <a:rPr lang="en-US" sz="2400" dirty="0">
                <a:latin typeface="Preeti" pitchFamily="2" charset="0"/>
              </a:rPr>
              <a:t> e]nfcl3 / kl5 </a:t>
            </a:r>
            <a:r>
              <a:rPr lang="en-US" sz="2400" dirty="0" err="1">
                <a:latin typeface="Preeti" pitchFamily="2" charset="0"/>
              </a:rPr>
              <a:t>afnaflnsf</a:t>
            </a:r>
            <a:r>
              <a:rPr lang="en-US" sz="2400" dirty="0">
                <a:latin typeface="Preeti" pitchFamily="2" charset="0"/>
              </a:rPr>
              <a:t> / </a:t>
            </a:r>
            <a:r>
              <a:rPr lang="en-US" sz="2400" dirty="0" err="1">
                <a:latin typeface="Preeti" pitchFamily="2" charset="0"/>
              </a:rPr>
              <a:t>pgLx</a:t>
            </a:r>
            <a:r>
              <a:rPr lang="en-US" sz="2400" dirty="0" err="1">
                <a:latin typeface="Preeti" pitchFamily="2" charset="0"/>
                <a:cs typeface="Times New Roman" panose="02020603050405020304" pitchFamily="18" charset="0"/>
              </a:rPr>
              <a:t>¿</a:t>
            </a:r>
            <a:r>
              <a:rPr lang="en-US" sz="2400" dirty="0" err="1">
                <a:latin typeface="Preeti" pitchFamily="2" charset="0"/>
              </a:rPr>
              <a:t>sf</a:t>
            </a:r>
            <a:r>
              <a:rPr lang="en-US" sz="2400" dirty="0">
                <a:latin typeface="Preeti" pitchFamily="2" charset="0"/>
              </a:rPr>
              <a:t> ;</a:t>
            </a:r>
            <a:r>
              <a:rPr lang="en-US" sz="2400" dirty="0" err="1">
                <a:latin typeface="Preeti" pitchFamily="2" charset="0"/>
              </a:rPr>
              <a:t>d:ofx¿nfO</a:t>
            </a:r>
            <a:r>
              <a:rPr lang="en-US" sz="2400" dirty="0">
                <a:latin typeface="Preeti" pitchFamily="2" charset="0"/>
              </a:rPr>
              <a:t>{ x]g]{ b[li6sf]0fdf s] </a:t>
            </a:r>
            <a:r>
              <a:rPr lang="en-US" sz="2400" dirty="0" err="1">
                <a:latin typeface="Preeti" pitchFamily="2" charset="0"/>
              </a:rPr>
              <a:t>cGt</a:t>
            </a:r>
            <a:r>
              <a:rPr lang="en-US" sz="2400" dirty="0">
                <a:latin typeface="Preeti" pitchFamily="2" charset="0"/>
              </a:rPr>
              <a:t>/ 5 &lt;</a:t>
            </a:r>
          </a:p>
          <a:p>
            <a:pPr algn="just">
              <a:buFont typeface="Wingdings 2"/>
              <a:buChar char=""/>
              <a:defRPr/>
            </a:pPr>
            <a:r>
              <a:rPr lang="en-US" sz="2400" b="1" dirty="0" err="1">
                <a:solidFill>
                  <a:srgbClr val="FF0000"/>
                </a:solidFill>
                <a:latin typeface="Preeti" pitchFamily="2" charset="0"/>
              </a:rPr>
              <a:t>sfg</a:t>
            </a:r>
            <a:r>
              <a:rPr lang="en-US" sz="2400" b="1" dirty="0">
                <a:solidFill>
                  <a:srgbClr val="FF0000"/>
                </a:solidFill>
                <a:latin typeface="Preeti" pitchFamily="2" charset="0"/>
              </a:rPr>
              <a:t> M</a:t>
            </a:r>
            <a:r>
              <a:rPr lang="en-US" sz="2400" dirty="0">
                <a:solidFill>
                  <a:srgbClr val="FF0000"/>
                </a:solidFill>
                <a:latin typeface="Preeti" pitchFamily="2" charset="0"/>
              </a:rPr>
              <a:t> </a:t>
            </a:r>
            <a:r>
              <a:rPr lang="en-US" sz="2400" dirty="0" err="1">
                <a:latin typeface="Preeti" pitchFamily="2" charset="0"/>
              </a:rPr>
              <a:t>afn</a:t>
            </a:r>
            <a:r>
              <a:rPr lang="en-US" sz="2400" dirty="0">
                <a:latin typeface="Preeti" pitchFamily="2" charset="0"/>
              </a:rPr>
              <a:t> e]nfcl3 / kl5 </a:t>
            </a:r>
            <a:r>
              <a:rPr lang="en-US" sz="2400" dirty="0" err="1">
                <a:latin typeface="Preeti" pitchFamily="2" charset="0"/>
              </a:rPr>
              <a:t>jo:sx¿n</a:t>
            </a:r>
            <a:r>
              <a:rPr lang="en-US" sz="2400" dirty="0">
                <a:latin typeface="Preeti" pitchFamily="2" charset="0"/>
              </a:rPr>
              <a:t>] </a:t>
            </a:r>
            <a:r>
              <a:rPr lang="en-US" sz="2400" dirty="0" err="1">
                <a:latin typeface="Preeti" pitchFamily="2" charset="0"/>
              </a:rPr>
              <a:t>afnaflnsfsf</a:t>
            </a:r>
            <a:r>
              <a:rPr lang="en-US" sz="2400" dirty="0">
                <a:latin typeface="Preeti" pitchFamily="2" charset="0"/>
              </a:rPr>
              <a:t> s'/f ;'</a:t>
            </a:r>
            <a:r>
              <a:rPr lang="en-US" sz="2400" dirty="0" err="1">
                <a:latin typeface="Preeti" pitchFamily="2" charset="0"/>
              </a:rPr>
              <a:t>Gg</a:t>
            </a:r>
            <a:r>
              <a:rPr lang="en-US" sz="2400" dirty="0">
                <a:latin typeface="Preeti" pitchFamily="2" charset="0"/>
              </a:rPr>
              <a:t>] </a:t>
            </a:r>
            <a:r>
              <a:rPr lang="en-US" sz="2400" dirty="0" err="1">
                <a:latin typeface="Preeti" pitchFamily="2" charset="0"/>
              </a:rPr>
              <a:t>tl</a:t>
            </a:r>
            <a:r>
              <a:rPr lang="en-US" sz="2400" dirty="0">
                <a:latin typeface="Preeti" pitchFamily="2" charset="0"/>
              </a:rPr>
              <a:t>/</a:t>
            </a:r>
            <a:r>
              <a:rPr lang="en-US" sz="2400" dirty="0" err="1">
                <a:latin typeface="Preeti" pitchFamily="2" charset="0"/>
              </a:rPr>
              <a:t>sfdf</a:t>
            </a:r>
            <a:r>
              <a:rPr lang="en-US" sz="2400" dirty="0">
                <a:latin typeface="Preeti" pitchFamily="2" charset="0"/>
              </a:rPr>
              <a:t> s]–</a:t>
            </a:r>
            <a:r>
              <a:rPr lang="en-US" sz="2400" dirty="0" err="1">
                <a:latin typeface="Preeti" pitchFamily="2" charset="0"/>
              </a:rPr>
              <a:t>s:tf</a:t>
            </a:r>
            <a:r>
              <a:rPr lang="en-US" sz="2400" dirty="0">
                <a:latin typeface="Preeti" pitchFamily="2" charset="0"/>
              </a:rPr>
              <a:t>] km/s 5 &lt;</a:t>
            </a:r>
          </a:p>
          <a:p>
            <a:pPr algn="just">
              <a:buFont typeface="Wingdings 2"/>
              <a:buChar char=""/>
              <a:defRPr/>
            </a:pPr>
            <a:r>
              <a:rPr lang="en-US" sz="2400" b="1" dirty="0" err="1">
                <a:solidFill>
                  <a:srgbClr val="FF0000"/>
                </a:solidFill>
                <a:latin typeface="Preeti" pitchFamily="2" charset="0"/>
              </a:rPr>
              <a:t>d'v</a:t>
            </a:r>
            <a:r>
              <a:rPr lang="en-US" sz="2400" b="1" dirty="0">
                <a:solidFill>
                  <a:srgbClr val="FF0000"/>
                </a:solidFill>
                <a:latin typeface="Preeti" pitchFamily="2" charset="0"/>
              </a:rPr>
              <a:t> M </a:t>
            </a:r>
            <a:r>
              <a:rPr lang="en-US" sz="2400" dirty="0" err="1">
                <a:latin typeface="Preeti" pitchFamily="2" charset="0"/>
              </a:rPr>
              <a:t>afn</a:t>
            </a:r>
            <a:r>
              <a:rPr lang="en-US" sz="2400" dirty="0">
                <a:latin typeface="Preeti" pitchFamily="2" charset="0"/>
              </a:rPr>
              <a:t> e]nfcl3 / kl5 </a:t>
            </a:r>
            <a:r>
              <a:rPr lang="en-US" sz="2400" dirty="0" err="1">
                <a:latin typeface="Preeti" pitchFamily="2" charset="0"/>
              </a:rPr>
              <a:t>afnaflnsf;Fu</a:t>
            </a:r>
            <a:r>
              <a:rPr lang="en-US" sz="2400" dirty="0">
                <a:latin typeface="Preeti" pitchFamily="2" charset="0"/>
              </a:rPr>
              <a:t> </a:t>
            </a:r>
            <a:r>
              <a:rPr lang="en-US" sz="2400" dirty="0" err="1">
                <a:latin typeface="Preeti" pitchFamily="2" charset="0"/>
              </a:rPr>
              <a:t>jo:sn</a:t>
            </a:r>
            <a:r>
              <a:rPr lang="en-US" sz="2400" dirty="0">
                <a:latin typeface="Preeti" pitchFamily="2" charset="0"/>
              </a:rPr>
              <a:t>] </a:t>
            </a:r>
            <a:r>
              <a:rPr lang="en-US" sz="2400" dirty="0" err="1">
                <a:latin typeface="Preeti" pitchFamily="2" charset="0"/>
              </a:rPr>
              <a:t>ug</a:t>
            </a:r>
            <a:r>
              <a:rPr lang="en-US" sz="2400" dirty="0">
                <a:latin typeface="Preeti" pitchFamily="2" charset="0"/>
              </a:rPr>
              <a:t>]{ </a:t>
            </a:r>
            <a:r>
              <a:rPr lang="en-US" sz="2400" dirty="0" err="1">
                <a:latin typeface="Preeti" pitchFamily="2" charset="0"/>
              </a:rPr>
              <a:t>Jojxf</a:t>
            </a:r>
            <a:r>
              <a:rPr lang="en-US" sz="2400" dirty="0">
                <a:latin typeface="Preeti" pitchFamily="2" charset="0"/>
              </a:rPr>
              <a:t>/</a:t>
            </a:r>
            <a:r>
              <a:rPr lang="en-US" sz="2400" dirty="0" err="1">
                <a:latin typeface="Preeti" pitchFamily="2" charset="0"/>
              </a:rPr>
              <a:t>df</a:t>
            </a:r>
            <a:r>
              <a:rPr lang="en-US" sz="2400" dirty="0">
                <a:latin typeface="Preeti" pitchFamily="2" charset="0"/>
              </a:rPr>
              <a:t> s] km/s 5 &lt;</a:t>
            </a:r>
          </a:p>
          <a:p>
            <a:pPr algn="just">
              <a:buFont typeface="Wingdings 2"/>
              <a:buChar char=""/>
              <a:defRPr/>
            </a:pPr>
            <a:r>
              <a:rPr lang="en-US" sz="2400" b="1" dirty="0" err="1">
                <a:solidFill>
                  <a:srgbClr val="FF0000"/>
                </a:solidFill>
                <a:latin typeface="Preeti" pitchFamily="2" charset="0"/>
              </a:rPr>
              <a:t>xft</a:t>
            </a:r>
            <a:r>
              <a:rPr lang="en-US" sz="2400" b="1" dirty="0">
                <a:solidFill>
                  <a:srgbClr val="FF0000"/>
                </a:solidFill>
                <a:latin typeface="Preeti" pitchFamily="2" charset="0"/>
              </a:rPr>
              <a:t> M </a:t>
            </a:r>
            <a:r>
              <a:rPr lang="en-US" sz="2400" dirty="0" err="1">
                <a:latin typeface="Preeti" pitchFamily="2" charset="0"/>
              </a:rPr>
              <a:t>afn</a:t>
            </a:r>
            <a:r>
              <a:rPr lang="en-US" sz="2400" dirty="0">
                <a:latin typeface="Preeti" pitchFamily="2" charset="0"/>
              </a:rPr>
              <a:t> e]nfcl3 / kl5 </a:t>
            </a:r>
            <a:r>
              <a:rPr lang="en-US" sz="2400" dirty="0" err="1">
                <a:latin typeface="Preeti" pitchFamily="2" charset="0"/>
              </a:rPr>
              <a:t>afnaflnsfn</a:t>
            </a:r>
            <a:r>
              <a:rPr lang="en-US" sz="2400" dirty="0">
                <a:latin typeface="Preeti" pitchFamily="2" charset="0"/>
              </a:rPr>
              <a:t>] </a:t>
            </a:r>
            <a:r>
              <a:rPr lang="en-US" sz="2400" dirty="0" err="1">
                <a:latin typeface="Preeti" pitchFamily="2" charset="0"/>
              </a:rPr>
              <a:t>lgjf</a:t>
            </a:r>
            <a:r>
              <a:rPr lang="en-US" sz="2400" dirty="0">
                <a:latin typeface="Preeti" pitchFamily="2" charset="0"/>
              </a:rPr>
              <a:t>{x </a:t>
            </a:r>
            <a:r>
              <a:rPr lang="en-US" sz="2400" dirty="0" err="1">
                <a:latin typeface="Preeti" pitchFamily="2" charset="0"/>
              </a:rPr>
              <a:t>ug</a:t>
            </a:r>
            <a:r>
              <a:rPr lang="en-US" sz="2400" dirty="0">
                <a:latin typeface="Preeti" pitchFamily="2" charset="0"/>
              </a:rPr>
              <a:t>]{ </a:t>
            </a:r>
            <a:r>
              <a:rPr lang="en-US" sz="2400" dirty="0" err="1">
                <a:latin typeface="Preeti" pitchFamily="2" charset="0"/>
              </a:rPr>
              <a:t>lhDd</a:t>
            </a:r>
            <a:r>
              <a:rPr lang="en-US" sz="2400" dirty="0">
                <a:latin typeface="Preeti" pitchFamily="2" charset="0"/>
              </a:rPr>
              <a:t>]</a:t>
            </a:r>
            <a:r>
              <a:rPr lang="en-US" sz="2400" dirty="0" err="1">
                <a:latin typeface="Preeti" pitchFamily="2" charset="0"/>
              </a:rPr>
              <a:t>jf</a:t>
            </a:r>
            <a:r>
              <a:rPr lang="en-US" sz="2400" dirty="0">
                <a:latin typeface="Preeti" pitchFamily="2" charset="0"/>
              </a:rPr>
              <a:t>/</a:t>
            </a:r>
            <a:r>
              <a:rPr lang="en-US" sz="2400" dirty="0" err="1">
                <a:latin typeface="Preeti" pitchFamily="2" charset="0"/>
              </a:rPr>
              <a:t>Ldf</a:t>
            </a:r>
            <a:r>
              <a:rPr lang="en-US" sz="2400" dirty="0">
                <a:latin typeface="Preeti" pitchFamily="2" charset="0"/>
              </a:rPr>
              <a:t> s] km/s 5 &lt; </a:t>
            </a:r>
          </a:p>
          <a:p>
            <a:pPr algn="just">
              <a:buFont typeface="Wingdings 2"/>
              <a:buChar char=""/>
              <a:defRPr/>
            </a:pPr>
            <a:r>
              <a:rPr lang="en-US" sz="2400" b="1" dirty="0">
                <a:solidFill>
                  <a:srgbClr val="FF0000"/>
                </a:solidFill>
                <a:latin typeface="Preeti" pitchFamily="2" charset="0"/>
              </a:rPr>
              <a:t>d'6' M</a:t>
            </a:r>
            <a:r>
              <a:rPr lang="en-US" sz="2400" dirty="0">
                <a:solidFill>
                  <a:srgbClr val="FF0000"/>
                </a:solidFill>
                <a:latin typeface="Preeti" pitchFamily="2" charset="0"/>
              </a:rPr>
              <a:t> </a:t>
            </a:r>
            <a:r>
              <a:rPr lang="en-US" sz="2400" dirty="0" err="1">
                <a:latin typeface="Preeti" pitchFamily="2" charset="0"/>
              </a:rPr>
              <a:t>afn</a:t>
            </a:r>
            <a:r>
              <a:rPr lang="en-US" sz="2400" dirty="0">
                <a:latin typeface="Preeti" pitchFamily="2" charset="0"/>
              </a:rPr>
              <a:t> e]</a:t>
            </a:r>
            <a:r>
              <a:rPr lang="en-US" sz="2400" dirty="0" err="1">
                <a:latin typeface="Preeti" pitchFamily="2" charset="0"/>
              </a:rPr>
              <a:t>nfdf</a:t>
            </a:r>
            <a:r>
              <a:rPr lang="en-US" sz="2400" dirty="0">
                <a:latin typeface="Preeti" pitchFamily="2" charset="0"/>
              </a:rPr>
              <a:t> ;</a:t>
            </a:r>
            <a:r>
              <a:rPr lang="en-US" sz="2400" dirty="0" err="1">
                <a:latin typeface="Preeti" pitchFamily="2" charset="0"/>
              </a:rPr>
              <a:t>xefuL</a:t>
            </a:r>
            <a:r>
              <a:rPr lang="en-US" sz="2400" dirty="0">
                <a:latin typeface="Preeti" pitchFamily="2" charset="0"/>
              </a:rPr>
              <a:t> </a:t>
            </a:r>
            <a:r>
              <a:rPr lang="en-US" sz="2400" dirty="0" err="1">
                <a:latin typeface="Preeti" pitchFamily="2" charset="0"/>
              </a:rPr>
              <a:t>eO</a:t>
            </a:r>
            <a:r>
              <a:rPr lang="en-US" sz="2400" dirty="0">
                <a:latin typeface="Preeti" pitchFamily="2" charset="0"/>
              </a:rPr>
              <a:t>{ </a:t>
            </a:r>
            <a:r>
              <a:rPr lang="en-US" sz="2400" dirty="0" err="1">
                <a:latin typeface="Preeti" pitchFamily="2" charset="0"/>
              </a:rPr>
              <a:t>cf</a:t>
            </a:r>
            <a:r>
              <a:rPr lang="en-US" sz="2400" dirty="0" err="1">
                <a:latin typeface="Kantipur" pitchFamily="2" charset="0"/>
              </a:rPr>
              <a:t>Î</a:t>
            </a:r>
            <a:r>
              <a:rPr lang="en-US" sz="2400" dirty="0" err="1">
                <a:latin typeface="Preeti" pitchFamily="2" charset="0"/>
              </a:rPr>
              <a:t>gf</a:t>
            </a:r>
            <a:r>
              <a:rPr lang="en-US" sz="2400" dirty="0">
                <a:latin typeface="Preeti" pitchFamily="2" charset="0"/>
              </a:rPr>
              <a:t> </a:t>
            </a:r>
            <a:r>
              <a:rPr lang="en-US" sz="2400" dirty="0" err="1">
                <a:latin typeface="Preeti" pitchFamily="2" charset="0"/>
              </a:rPr>
              <a:t>ljrf</a:t>
            </a:r>
            <a:r>
              <a:rPr lang="en-US" sz="2400" dirty="0">
                <a:latin typeface="Preeti" pitchFamily="2" charset="0"/>
              </a:rPr>
              <a:t>/ /</a:t>
            </a:r>
            <a:r>
              <a:rPr lang="en-US" sz="2400" dirty="0" err="1">
                <a:latin typeface="Preeti" pitchFamily="2" charset="0"/>
              </a:rPr>
              <a:t>fVg</a:t>
            </a:r>
            <a:r>
              <a:rPr lang="en-US" sz="2400" dirty="0">
                <a:latin typeface="Preeti" pitchFamily="2" charset="0"/>
              </a:rPr>
              <a:t> </a:t>
            </a:r>
            <a:r>
              <a:rPr lang="en-US" sz="2400" dirty="0" err="1">
                <a:latin typeface="Preeti" pitchFamily="2" charset="0"/>
              </a:rPr>
              <a:t>kfpFbf</a:t>
            </a:r>
            <a:r>
              <a:rPr lang="en-US" sz="2400" dirty="0">
                <a:latin typeface="Preeti" pitchFamily="2" charset="0"/>
              </a:rPr>
              <a:t>, </a:t>
            </a:r>
            <a:r>
              <a:rPr lang="en-US" sz="2400" dirty="0" err="1">
                <a:latin typeface="Preeti" pitchFamily="2" charset="0"/>
              </a:rPr>
              <a:t>cf</a:t>
            </a:r>
            <a:r>
              <a:rPr lang="en-US" sz="2400" dirty="0" err="1">
                <a:latin typeface="Kantipur" pitchFamily="2" charset="0"/>
              </a:rPr>
              <a:t>Î</a:t>
            </a:r>
            <a:r>
              <a:rPr lang="en-US" sz="2400" dirty="0" err="1">
                <a:latin typeface="Preeti" pitchFamily="2" charset="0"/>
              </a:rPr>
              <a:t>gf</a:t>
            </a:r>
            <a:r>
              <a:rPr lang="en-US" sz="2400" dirty="0">
                <a:latin typeface="Preeti" pitchFamily="2" charset="0"/>
              </a:rPr>
              <a:t> ;</a:t>
            </a:r>
            <a:r>
              <a:rPr lang="en-US" sz="2400" dirty="0" err="1">
                <a:latin typeface="Preeti" pitchFamily="2" charset="0"/>
              </a:rPr>
              <a:t>d:of</a:t>
            </a:r>
            <a:r>
              <a:rPr lang="en-US" sz="2400" dirty="0">
                <a:latin typeface="Preeti" pitchFamily="2" charset="0"/>
              </a:rPr>
              <a:t> </a:t>
            </a:r>
            <a:r>
              <a:rPr lang="en-US" sz="2400" dirty="0" err="1">
                <a:latin typeface="Preeti" pitchFamily="2" charset="0"/>
              </a:rPr>
              <a:t>adf</a:t>
            </a:r>
            <a:r>
              <a:rPr lang="en-US" sz="2400" dirty="0">
                <a:latin typeface="Preeti" pitchFamily="2" charset="0"/>
              </a:rPr>
              <a:t>]</a:t>
            </a:r>
            <a:r>
              <a:rPr lang="en-US" sz="2400" dirty="0" err="1">
                <a:latin typeface="Preeti" pitchFamily="2" charset="0"/>
              </a:rPr>
              <a:t>lhdsf</a:t>
            </a:r>
            <a:r>
              <a:rPr lang="en-US" sz="2400" dirty="0">
                <a:latin typeface="Preeti" pitchFamily="2" charset="0"/>
              </a:rPr>
              <a:t>] </a:t>
            </a:r>
            <a:r>
              <a:rPr lang="en-US" sz="2400" dirty="0" err="1">
                <a:latin typeface="Preeti" pitchFamily="2" charset="0"/>
              </a:rPr>
              <a:t>dfunfO</a:t>
            </a:r>
            <a:r>
              <a:rPr lang="en-US" sz="2400" dirty="0">
                <a:latin typeface="Preeti" pitchFamily="2" charset="0"/>
              </a:rPr>
              <a:t>{ :</a:t>
            </a:r>
            <a:r>
              <a:rPr lang="en-US" sz="2400" dirty="0" err="1">
                <a:latin typeface="Preeti" pitchFamily="2" charset="0"/>
              </a:rPr>
              <a:t>yfgLo</a:t>
            </a:r>
            <a:r>
              <a:rPr lang="en-US" sz="2400" dirty="0">
                <a:latin typeface="Preeti" pitchFamily="2" charset="0"/>
              </a:rPr>
              <a:t> lgsfoaf6 </a:t>
            </a:r>
            <a:r>
              <a:rPr lang="en-US" sz="2400" dirty="0" err="1">
                <a:latin typeface="Preeti" pitchFamily="2" charset="0"/>
              </a:rPr>
              <a:t>kfl</a:t>
            </a:r>
            <a:r>
              <a:rPr lang="en-US" sz="2400" dirty="0">
                <a:latin typeface="Preeti" pitchFamily="2" charset="0"/>
              </a:rPr>
              <a:t>/t u/L </a:t>
            </a:r>
            <a:r>
              <a:rPr lang="en-US" sz="2400" dirty="0" err="1">
                <a:latin typeface="Preeti" pitchFamily="2" charset="0"/>
              </a:rPr>
              <a:t>sfo</a:t>
            </a:r>
            <a:r>
              <a:rPr lang="en-US" sz="2400" dirty="0">
                <a:latin typeface="Preeti" pitchFamily="2" charset="0"/>
              </a:rPr>
              <a:t>{</a:t>
            </a:r>
            <a:r>
              <a:rPr lang="en-US" sz="2400" dirty="0" err="1">
                <a:latin typeface="Preeti" pitchFamily="2" charset="0"/>
              </a:rPr>
              <a:t>qmd</a:t>
            </a:r>
            <a:r>
              <a:rPr lang="en-US" sz="2400" dirty="0">
                <a:latin typeface="Preeti" pitchFamily="2" charset="0"/>
              </a:rPr>
              <a:t> u/L ;</a:t>
            </a:r>
            <a:r>
              <a:rPr lang="en-US" sz="2400" dirty="0" err="1">
                <a:latin typeface="Preeti" pitchFamily="2" charset="0"/>
              </a:rPr>
              <a:t>d:ofsf</a:t>
            </a:r>
            <a:r>
              <a:rPr lang="en-US" sz="2400" dirty="0">
                <a:latin typeface="Preeti" pitchFamily="2" charset="0"/>
              </a:rPr>
              <a:t>] ;</a:t>
            </a:r>
            <a:r>
              <a:rPr lang="en-US" sz="2400" dirty="0" err="1">
                <a:latin typeface="Preeti" pitchFamily="2" charset="0"/>
              </a:rPr>
              <a:t>dfwfgsf</a:t>
            </a:r>
            <a:r>
              <a:rPr lang="en-US" sz="2400" dirty="0">
                <a:latin typeface="Preeti" pitchFamily="2" charset="0"/>
              </a:rPr>
              <a:t>] </a:t>
            </a:r>
            <a:r>
              <a:rPr lang="en-US" sz="2400" dirty="0" err="1">
                <a:latin typeface="Preeti" pitchFamily="2" charset="0"/>
              </a:rPr>
              <a:t>kxn</a:t>
            </a:r>
            <a:r>
              <a:rPr lang="en-US" sz="2400" dirty="0">
                <a:latin typeface="Preeti" pitchFamily="2" charset="0"/>
              </a:rPr>
              <a:t> </a:t>
            </a:r>
            <a:r>
              <a:rPr lang="en-US" sz="2400" dirty="0" err="1">
                <a:latin typeface="Preeti" pitchFamily="2" charset="0"/>
              </a:rPr>
              <a:t>ug</a:t>
            </a:r>
            <a:r>
              <a:rPr lang="en-US" sz="2400" dirty="0">
                <a:latin typeface="Preeti" pitchFamily="2" charset="0"/>
              </a:rPr>
              <a:t>{ </a:t>
            </a:r>
            <a:r>
              <a:rPr lang="en-US" sz="2400" dirty="0" err="1">
                <a:latin typeface="Preeti" pitchFamily="2" charset="0"/>
              </a:rPr>
              <a:t>kfpFbf</a:t>
            </a:r>
            <a:r>
              <a:rPr lang="en-US" sz="2400" dirty="0">
                <a:latin typeface="Preeti" pitchFamily="2" charset="0"/>
              </a:rPr>
              <a:t> s:tf] dx;'; </a:t>
            </a:r>
            <a:r>
              <a:rPr lang="en-US" sz="2400" dirty="0" err="1">
                <a:latin typeface="Preeti" pitchFamily="2" charset="0"/>
              </a:rPr>
              <a:t>ul</a:t>
            </a:r>
            <a:r>
              <a:rPr lang="en-US" sz="2400" dirty="0">
                <a:latin typeface="Preeti" pitchFamily="2" charset="0"/>
              </a:rPr>
              <a:t>//</a:t>
            </a:r>
            <a:r>
              <a:rPr lang="en-US" sz="2400" dirty="0" err="1">
                <a:latin typeface="Preeti" pitchFamily="2" charset="0"/>
              </a:rPr>
              <a:t>xg</a:t>
            </a:r>
            <a:r>
              <a:rPr lang="en-US" sz="2400" dirty="0">
                <a:latin typeface="Preeti" pitchFamily="2" charset="0"/>
              </a:rPr>
              <a:t>' </a:t>
            </a:r>
            <a:r>
              <a:rPr lang="en-US" sz="2400" dirty="0" err="1">
                <a:latin typeface="Preeti" pitchFamily="2" charset="0"/>
              </a:rPr>
              <a:t>ePsf</a:t>
            </a:r>
            <a:r>
              <a:rPr lang="en-US" sz="2400" dirty="0">
                <a:latin typeface="Preeti" pitchFamily="2" charset="0"/>
              </a:rPr>
              <a:t>] 5 &lt;</a:t>
            </a:r>
          </a:p>
          <a:p>
            <a:pPr algn="just">
              <a:buFont typeface="Wingdings 2"/>
              <a:buChar char=""/>
              <a:defRPr/>
            </a:pPr>
            <a:r>
              <a:rPr lang="en-US" sz="2400" b="1" dirty="0">
                <a:solidFill>
                  <a:srgbClr val="FF0000"/>
                </a:solidFill>
                <a:latin typeface="Preeti" pitchFamily="2" charset="0"/>
              </a:rPr>
              <a:t>k]6 </a:t>
            </a:r>
            <a:r>
              <a:rPr lang="en-US" sz="2400" b="1" dirty="0">
                <a:latin typeface="Preeti" pitchFamily="2" charset="0"/>
              </a:rPr>
              <a:t>M </a:t>
            </a:r>
            <a:r>
              <a:rPr lang="en-US" sz="2400" dirty="0" err="1">
                <a:latin typeface="Preeti" pitchFamily="2" charset="0"/>
              </a:rPr>
              <a:t>afn</a:t>
            </a:r>
            <a:r>
              <a:rPr lang="en-US" sz="2400" dirty="0">
                <a:latin typeface="Preeti" pitchFamily="2" charset="0"/>
              </a:rPr>
              <a:t> e]nfcl3 / kl5 </a:t>
            </a:r>
            <a:r>
              <a:rPr lang="en-US" sz="2400" dirty="0" err="1">
                <a:latin typeface="Preeti" pitchFamily="2" charset="0"/>
              </a:rPr>
              <a:t>afnaflnsfn</a:t>
            </a:r>
            <a:r>
              <a:rPr lang="en-US" sz="2400" dirty="0">
                <a:latin typeface="Preeti" pitchFamily="2" charset="0"/>
              </a:rPr>
              <a:t>] </a:t>
            </a:r>
            <a:r>
              <a:rPr lang="en-US" sz="2400" dirty="0" err="1">
                <a:latin typeface="Preeti" pitchFamily="2" charset="0"/>
              </a:rPr>
              <a:t>ef</a:t>
            </a:r>
            <a:r>
              <a:rPr lang="en-US" sz="2400" dirty="0">
                <a:latin typeface="Preeti" pitchFamily="2" charset="0"/>
              </a:rPr>
              <a:t>]</a:t>
            </a:r>
            <a:r>
              <a:rPr lang="en-US" sz="2400" dirty="0" err="1">
                <a:latin typeface="Preeti" pitchFamily="2" charset="0"/>
              </a:rPr>
              <a:t>Ug</a:t>
            </a:r>
            <a:r>
              <a:rPr lang="en-US" sz="2400" dirty="0">
                <a:latin typeface="Preeti" pitchFamily="2" charset="0"/>
              </a:rPr>
              <a:t>] u/]</a:t>
            </a:r>
            <a:r>
              <a:rPr lang="en-US" sz="2400" dirty="0" err="1">
                <a:latin typeface="Preeti" pitchFamily="2" charset="0"/>
              </a:rPr>
              <a:t>sf</a:t>
            </a:r>
            <a:r>
              <a:rPr lang="en-US" sz="2400" dirty="0">
                <a:latin typeface="Preeti" pitchFamily="2" charset="0"/>
              </a:rPr>
              <a:t>] ;</a:t>
            </a:r>
            <a:r>
              <a:rPr lang="en-US" sz="2400" dirty="0" err="1">
                <a:latin typeface="Preeti" pitchFamily="2" charset="0"/>
              </a:rPr>
              <a:t>d:of</a:t>
            </a:r>
            <a:r>
              <a:rPr lang="en-US" sz="2400" dirty="0">
                <a:latin typeface="Preeti" pitchFamily="2" charset="0"/>
              </a:rPr>
              <a:t> s] s] 5g\ &lt;</a:t>
            </a:r>
          </a:p>
          <a:p>
            <a:pPr algn="just">
              <a:buFont typeface="Wingdings 2"/>
              <a:buChar char=""/>
              <a:defRPr/>
            </a:pPr>
            <a:r>
              <a:rPr lang="en-US" sz="2400" b="1" dirty="0" err="1">
                <a:solidFill>
                  <a:srgbClr val="FF0000"/>
                </a:solidFill>
                <a:latin typeface="Preeti" pitchFamily="2" charset="0"/>
              </a:rPr>
              <a:t>v'§f</a:t>
            </a:r>
            <a:r>
              <a:rPr lang="en-US" sz="2400" b="1" dirty="0">
                <a:solidFill>
                  <a:srgbClr val="FF0000"/>
                </a:solidFill>
                <a:latin typeface="Preeti" pitchFamily="2" charset="0"/>
              </a:rPr>
              <a:t> M</a:t>
            </a:r>
            <a:r>
              <a:rPr lang="en-US" sz="2400" dirty="0">
                <a:solidFill>
                  <a:srgbClr val="FF0000"/>
                </a:solidFill>
                <a:latin typeface="Preeti" pitchFamily="2" charset="0"/>
              </a:rPr>
              <a:t> </a:t>
            </a:r>
            <a:r>
              <a:rPr lang="en-US" sz="2400" dirty="0" err="1">
                <a:latin typeface="Preeti" pitchFamily="2" charset="0"/>
              </a:rPr>
              <a:t>afn</a:t>
            </a:r>
            <a:r>
              <a:rPr lang="en-US" sz="2400" dirty="0">
                <a:latin typeface="Preeti" pitchFamily="2" charset="0"/>
              </a:rPr>
              <a:t> e]nfcl3 / </a:t>
            </a:r>
            <a:r>
              <a:rPr lang="en-US" sz="2400" dirty="0" err="1">
                <a:latin typeface="Preeti" pitchFamily="2" charset="0"/>
              </a:rPr>
              <a:t>kZrft</a:t>
            </a:r>
            <a:r>
              <a:rPr lang="en-US" sz="2400" dirty="0">
                <a:latin typeface="Preeti" pitchFamily="2" charset="0"/>
              </a:rPr>
              <a:t> </a:t>
            </a:r>
            <a:r>
              <a:rPr lang="en-US" sz="2400" dirty="0" err="1">
                <a:latin typeface="Preeti" pitchFamily="2" charset="0"/>
              </a:rPr>
              <a:t>afnaflnsfsf</a:t>
            </a:r>
            <a:r>
              <a:rPr lang="en-US" sz="2400" dirty="0">
                <a:latin typeface="Preeti" pitchFamily="2" charset="0"/>
              </a:rPr>
              <a:t>] </a:t>
            </a:r>
            <a:r>
              <a:rPr lang="en-US" sz="2400" dirty="0" err="1">
                <a:latin typeface="Preeti" pitchFamily="2" charset="0"/>
              </a:rPr>
              <a:t>kx'Frdf</a:t>
            </a:r>
            <a:r>
              <a:rPr lang="en-US" sz="2400" dirty="0">
                <a:latin typeface="Preeti" pitchFamily="2" charset="0"/>
              </a:rPr>
              <a:t> </a:t>
            </a:r>
            <a:r>
              <a:rPr lang="en-US" sz="2400" dirty="0" err="1">
                <a:latin typeface="Preeti" pitchFamily="2" charset="0"/>
              </a:rPr>
              <a:t>cfPsf</a:t>
            </a:r>
            <a:r>
              <a:rPr lang="en-US" sz="2400" dirty="0">
                <a:latin typeface="Preeti" pitchFamily="2" charset="0"/>
              </a:rPr>
              <a:t>] kl/</a:t>
            </a:r>
            <a:r>
              <a:rPr lang="en-US" sz="2400" dirty="0" err="1">
                <a:latin typeface="Preeti" pitchFamily="2" charset="0"/>
              </a:rPr>
              <a:t>jt</a:t>
            </a:r>
            <a:r>
              <a:rPr lang="en-US" sz="2400" dirty="0">
                <a:latin typeface="Preeti" pitchFamily="2" charset="0"/>
              </a:rPr>
              <a:t>{g s] 5 &lt;</a:t>
            </a: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a:solidFill>
                  <a:schemeClr val="bg1"/>
                </a:solidFill>
                <a:latin typeface="Preeti" pitchFamily="2" charset="0"/>
                <a:ea typeface="+mj-ea"/>
                <a:cs typeface="+mj-cs"/>
              </a:rPr>
              <a:t>;</a:t>
            </a:r>
            <a:r>
              <a:rPr lang="en-GB" sz="5400" dirty="0" err="1">
                <a:solidFill>
                  <a:schemeClr val="bg1"/>
                </a:solidFill>
                <a:latin typeface="Preeti" pitchFamily="2" charset="0"/>
                <a:ea typeface="+mj-ea"/>
                <a:cs typeface="+mj-cs"/>
              </a:rPr>
              <a:t>xhLs</a:t>
            </a:r>
            <a:r>
              <a:rPr lang="en-GB" sz="5400" dirty="0">
                <a:solidFill>
                  <a:schemeClr val="bg1"/>
                </a:solidFill>
                <a:latin typeface="Preeti" pitchFamily="2" charset="0"/>
                <a:ea typeface="+mj-ea"/>
                <a:cs typeface="+mj-cs"/>
              </a:rPr>
              <a:t>/0fsf </a:t>
            </a:r>
            <a:r>
              <a:rPr lang="en-GB" sz="5400" dirty="0" err="1">
                <a:solidFill>
                  <a:schemeClr val="bg1"/>
                </a:solidFill>
                <a:latin typeface="Preeti" pitchFamily="2" charset="0"/>
                <a:ea typeface="+mj-ea"/>
                <a:cs typeface="+mj-cs"/>
              </a:rPr>
              <a:t>nflu</a:t>
            </a:r>
            <a:r>
              <a:rPr lang="en-GB" sz="5400" dirty="0">
                <a:solidFill>
                  <a:schemeClr val="bg1"/>
                </a:solidFill>
                <a:latin typeface="Preeti" pitchFamily="2" charset="0"/>
                <a:ea typeface="+mj-ea"/>
                <a:cs typeface="+mj-cs"/>
              </a:rPr>
              <a:t> s]lx </a:t>
            </a:r>
            <a:r>
              <a:rPr lang="en-GB" sz="5400" dirty="0" err="1">
                <a:solidFill>
                  <a:schemeClr val="bg1"/>
                </a:solidFill>
                <a:latin typeface="Preeti" pitchFamily="2" charset="0"/>
                <a:ea typeface="+mj-ea"/>
                <a:cs typeface="+mj-cs"/>
              </a:rPr>
              <a:t>k|Zgx</a:t>
            </a:r>
            <a:r>
              <a:rPr lang="en-GB" sz="5400" dirty="0">
                <a:solidFill>
                  <a:schemeClr val="bg1"/>
                </a:solidFill>
                <a:latin typeface="Preeti" pitchFamily="2" charset="0"/>
                <a:ea typeface="+mj-ea"/>
                <a:cs typeface="+mj-cs"/>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18921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pt-BR" altLang="en-US" sz="4000">
                <a:latin typeface="Preeti" pitchFamily="2" charset="0"/>
              </a:rPr>
              <a:t>;do M #) ldg]6</a:t>
            </a:r>
            <a:endParaRPr lang="en-US" altLang="en-US" sz="4000">
              <a:latin typeface="Preeti" pitchFamily="2" charset="0"/>
            </a:endParaRPr>
          </a:p>
          <a:p>
            <a:pPr eaLnBrk="1" hangingPunct="1"/>
            <a:r>
              <a:rPr lang="nl-NL" altLang="en-US" sz="4000" b="1">
                <a:latin typeface="Preeti" pitchFamily="2" charset="0"/>
              </a:rPr>
              <a:t>p2]Zo M</a:t>
            </a:r>
            <a:endParaRPr lang="en-US" altLang="en-US" sz="4000">
              <a:latin typeface="Preeti" pitchFamily="2" charset="0"/>
            </a:endParaRPr>
          </a:p>
          <a:p>
            <a:pPr algn="just" eaLnBrk="1" hangingPunct="1"/>
            <a:r>
              <a:rPr lang="nl-NL" altLang="en-US" sz="4000">
                <a:latin typeface="Preeti" pitchFamily="2" charset="0"/>
              </a:rPr>
              <a:t> ;xefuL afnaflnsfnfO{ cf</a:t>
            </a:r>
            <a:r>
              <a:rPr lang="nl-NL" altLang="en-US" sz="4000">
                <a:latin typeface="Kantipur" pitchFamily="2" charset="0"/>
              </a:rPr>
              <a:t>Î</a:t>
            </a:r>
            <a:r>
              <a:rPr lang="nl-NL" altLang="en-US" sz="4000">
                <a:latin typeface="Preeti" pitchFamily="2" charset="0"/>
              </a:rPr>
              <a:t>gf] ufpF ;dfhd cfkm"nfO{ dg k/]sf] Jojxf/, kl/j]z, jftfj/0f, 7fpF, ;+/rgf, ;]jf cflb af/] lrq dfkm{t JoQm ug{ nufpg' .</a:t>
            </a:r>
            <a:endParaRPr lang="en-US" altLang="en-US" sz="4000">
              <a:latin typeface="Preeti" pitchFamily="2" charset="0"/>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a:solidFill>
                  <a:schemeClr val="bg1"/>
                </a:solidFill>
                <a:latin typeface="Preeti" pitchFamily="2" charset="0"/>
                <a:ea typeface="+mj-ea"/>
                <a:cs typeface="+mj-cs"/>
              </a:rPr>
              <a:t>dg kg{] dg </a:t>
            </a:r>
            <a:r>
              <a:rPr lang="en-GB" sz="5400" dirty="0" err="1">
                <a:solidFill>
                  <a:schemeClr val="bg1"/>
                </a:solidFill>
                <a:latin typeface="Preeti" pitchFamily="2" charset="0"/>
                <a:ea typeface="+mj-ea"/>
                <a:cs typeface="+mj-cs"/>
              </a:rPr>
              <a:t>gkg</a:t>
            </a:r>
            <a:r>
              <a:rPr lang="en-GB" sz="5400" dirty="0">
                <a:solidFill>
                  <a:schemeClr val="bg1"/>
                </a:solidFill>
                <a:latin typeface="Preeti" pitchFamily="2" charset="0"/>
                <a:ea typeface="+mj-ea"/>
                <a:cs typeface="+mj-cs"/>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03655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eaLnBrk="1" hangingPunct="1"/>
            <a:r>
              <a:rPr lang="nl-NL" altLang="en-US" sz="4800">
                <a:latin typeface="Preeti" pitchFamily="2" charset="0"/>
              </a:rPr>
              <a:t> ;xefuL afnaflnsfnfO{ cf</a:t>
            </a:r>
            <a:r>
              <a:rPr lang="nl-NL" altLang="en-US" sz="4800">
                <a:latin typeface="Kantipur" pitchFamily="2" charset="0"/>
              </a:rPr>
              <a:t>Î</a:t>
            </a:r>
            <a:r>
              <a:rPr lang="nl-NL" altLang="en-US" sz="4800">
                <a:latin typeface="Preeti" pitchFamily="2" charset="0"/>
              </a:rPr>
              <a:t>gf] ufpF ;dfhd cfkm"nfO{ dg gk/]sf] Jojxf/, kl/j]z, jftfj/0f, 7fpF, ;+/rgf, ;]jf cflb af/] lrqdfkm{t JoQm ug{ nufpg' .</a:t>
            </a:r>
            <a:endParaRPr lang="en-US" altLang="en-US" sz="4800">
              <a:latin typeface="Preeti" pitchFamily="2" charset="0"/>
            </a:endParaRPr>
          </a:p>
          <a:p>
            <a:pPr algn="just" eaLnBrk="1" hangingPunct="1"/>
            <a:endParaRPr lang="en-US" altLang="en-US" sz="4800"/>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a:solidFill>
                  <a:schemeClr val="bg1"/>
                </a:solidFill>
                <a:latin typeface="Preeti" pitchFamily="2" charset="0"/>
                <a:ea typeface="+mj-ea"/>
                <a:cs typeface="+mj-cs"/>
              </a:rPr>
              <a:t>p2]</a:t>
            </a:r>
            <a:r>
              <a:rPr lang="en-GB" sz="5400" dirty="0" err="1">
                <a:solidFill>
                  <a:schemeClr val="bg1"/>
                </a:solidFill>
                <a:latin typeface="Preeti" pitchFamily="2" charset="0"/>
                <a:ea typeface="+mj-ea"/>
                <a:cs typeface="+mj-cs"/>
              </a:rPr>
              <a:t>Zo</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923614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65760" indent="-283464" algn="just">
              <a:buFont typeface="Wingdings 2"/>
              <a:buChar char=""/>
              <a:defRPr/>
            </a:pPr>
            <a:r>
              <a:rPr lang="nl-NL" sz="3600" dirty="0">
                <a:latin typeface="Preeti" pitchFamily="2" charset="0"/>
              </a:rPr>
              <a:t> ;xefuLx</a:t>
            </a:r>
            <a:r>
              <a:rPr lang="en-US" sz="3600" dirty="0">
                <a:latin typeface="Preeti" pitchFamily="2" charset="0"/>
                <a:cs typeface="Times New Roman" panose="02020603050405020304" pitchFamily="18" charset="0"/>
              </a:rPr>
              <a:t>¿</a:t>
            </a:r>
            <a:r>
              <a:rPr lang="nl-NL" sz="3600" dirty="0">
                <a:latin typeface="Preeti" pitchFamily="2" charset="0"/>
              </a:rPr>
              <a:t>nfO{ lgDg tLgj6f ;d"xdf ljefhg ug]{ .</a:t>
            </a:r>
          </a:p>
          <a:p>
            <a:pPr marL="800100" indent="-283464" algn="just">
              <a:spcBef>
                <a:spcPts val="0"/>
              </a:spcBef>
              <a:buFont typeface="Wingdings 2"/>
              <a:buChar char=""/>
              <a:defRPr/>
            </a:pPr>
            <a:r>
              <a:rPr lang="nl-NL" sz="3600" dirty="0">
                <a:solidFill>
                  <a:srgbClr val="FF0000"/>
                </a:solidFill>
                <a:latin typeface="Preeti"/>
                <a:ea typeface="Times New Roman"/>
                <a:cs typeface="Preeti"/>
              </a:rPr>
              <a:t>;d"x !—</a:t>
            </a:r>
            <a:r>
              <a:rPr lang="nl-NL" sz="3600" dirty="0">
                <a:latin typeface="Preeti"/>
                <a:ea typeface="Times New Roman"/>
                <a:cs typeface="Preeti"/>
              </a:rPr>
              <a:t> * jif{b]lv !! jif{;Ddsf afnaflnsfsf] ;d"x .</a:t>
            </a:r>
            <a:endParaRPr lang="en-US" sz="2400" dirty="0">
              <a:latin typeface="Times New Roman"/>
              <a:ea typeface="Times New Roman"/>
            </a:endParaRPr>
          </a:p>
          <a:p>
            <a:pPr marL="800100" indent="-283464" algn="just">
              <a:spcBef>
                <a:spcPts val="0"/>
              </a:spcBef>
              <a:buFont typeface="Wingdings 2"/>
              <a:buChar char=""/>
              <a:defRPr/>
            </a:pPr>
            <a:r>
              <a:rPr lang="nl-NL" sz="3600" dirty="0">
                <a:solidFill>
                  <a:srgbClr val="FF0000"/>
                </a:solidFill>
                <a:latin typeface="Preeti"/>
                <a:ea typeface="Times New Roman"/>
                <a:cs typeface="Preeti"/>
              </a:rPr>
              <a:t>;d"x @—</a:t>
            </a:r>
            <a:r>
              <a:rPr lang="nl-NL" sz="3600" dirty="0">
                <a:latin typeface="Preeti"/>
                <a:ea typeface="Times New Roman"/>
                <a:cs typeface="Preeti"/>
              </a:rPr>
              <a:t> !@ b]lv !* jif{;Ddsf aflnsfx</a:t>
            </a:r>
            <a:r>
              <a:rPr lang="en-US" sz="3600" dirty="0">
                <a:latin typeface="Preeti" pitchFamily="2" charset="0"/>
                <a:cs typeface="Times New Roman" panose="02020603050405020304" pitchFamily="18" charset="0"/>
              </a:rPr>
              <a:t>¿</a:t>
            </a:r>
            <a:r>
              <a:rPr lang="nl-NL" sz="3600" dirty="0">
                <a:latin typeface="Preeti"/>
                <a:ea typeface="Times New Roman"/>
                <a:cs typeface="Preeti"/>
              </a:rPr>
              <a:t>sf] ;d"x .</a:t>
            </a:r>
            <a:endParaRPr lang="en-US" sz="2400" dirty="0">
              <a:latin typeface="Times New Roman"/>
              <a:ea typeface="Times New Roman"/>
            </a:endParaRPr>
          </a:p>
          <a:p>
            <a:pPr marL="800100" indent="-283464" algn="just">
              <a:spcBef>
                <a:spcPts val="0"/>
              </a:spcBef>
              <a:buFont typeface="Wingdings 2"/>
              <a:buChar char=""/>
              <a:defRPr/>
            </a:pPr>
            <a:r>
              <a:rPr lang="nl-NL" sz="3600" dirty="0">
                <a:solidFill>
                  <a:srgbClr val="FF0000"/>
                </a:solidFill>
                <a:latin typeface="Preeti"/>
                <a:ea typeface="Times New Roman"/>
                <a:cs typeface="Preeti"/>
              </a:rPr>
              <a:t>;d"x #—</a:t>
            </a:r>
            <a:r>
              <a:rPr lang="nl-NL" sz="3600" dirty="0">
                <a:latin typeface="Preeti"/>
                <a:ea typeface="Times New Roman"/>
                <a:cs typeface="Preeti"/>
              </a:rPr>
              <a:t> !@ b]lv !* jif{;Ddsf afnsfx</a:t>
            </a:r>
            <a:r>
              <a:rPr lang="en-US" sz="3600" dirty="0">
                <a:latin typeface="Preeti" pitchFamily="2" charset="0"/>
                <a:cs typeface="Times New Roman" panose="02020603050405020304" pitchFamily="18" charset="0"/>
              </a:rPr>
              <a:t>¿</a:t>
            </a:r>
            <a:r>
              <a:rPr lang="nl-NL" sz="3600" dirty="0">
                <a:latin typeface="Preeti"/>
                <a:ea typeface="Times New Roman"/>
                <a:cs typeface="Preeti"/>
              </a:rPr>
              <a:t>sf] ;d"x .</a:t>
            </a:r>
            <a:endParaRPr lang="en-US" sz="2400" dirty="0">
              <a:latin typeface="Times New Roman"/>
              <a:ea typeface="Times New Roman"/>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870229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100" y="1143000"/>
            <a:ext cx="7480300" cy="5715000"/>
          </a:xfrm>
        </p:spPr>
        <p:txBody>
          <a:bodyPr>
            <a:normAutofit lnSpcReduction="10000"/>
          </a:bodyPr>
          <a:lstStyle/>
          <a:p>
            <a:pPr marL="365760" indent="-283464" algn="just">
              <a:buFont typeface="Wingdings 2"/>
              <a:buChar char=""/>
              <a:defRPr/>
            </a:pPr>
            <a:r>
              <a:rPr lang="nl-NL" sz="4000" dirty="0">
                <a:latin typeface="Preeti" pitchFamily="2" charset="0"/>
              </a:rPr>
              <a:t>k|To]s ;d"xnfO{ a|fpgk]k/, k]gl;n, O/]h/, s6/, ;fOgk]g / d}g sn/ ljt/0f ug]{ .</a:t>
            </a:r>
          </a:p>
          <a:p>
            <a:pPr marL="365760" indent="-283464" algn="just">
              <a:buFont typeface="Wingdings 2"/>
              <a:buChar char=""/>
              <a:defRPr/>
            </a:pPr>
            <a:r>
              <a:rPr lang="nl-NL" sz="4000" dirty="0">
                <a:latin typeface="Preeti" pitchFamily="2" charset="0"/>
              </a:rPr>
              <a:t> Pp6f a|fpgk]k/nfO{ b'O{efudf k6\ofpg nufpg] .</a:t>
            </a:r>
            <a:endParaRPr lang="en-US" sz="4000" dirty="0">
              <a:latin typeface="Preeti" pitchFamily="2" charset="0"/>
            </a:endParaRPr>
          </a:p>
          <a:p>
            <a:pPr marL="365760" indent="-283464" algn="just">
              <a:buFont typeface="Wingdings 2"/>
              <a:buChar char=""/>
              <a:defRPr/>
            </a:pPr>
            <a:r>
              <a:rPr lang="nl-NL" sz="4000" dirty="0">
                <a:latin typeface="Preeti" pitchFamily="2" charset="0"/>
              </a:rPr>
              <a:t>;xefuLnfO{ a|fpgk]k/sf] Psefudf ufpFkflnsf, gu/kflnsf leq cfkm"nfO{ dg k/]sf] / csf]{ efudf dg gk/]sf] jftfj/0f, Jojxf/, kl/j]z, ;+:sf/, ;+/rgf, k"jf{wf/ h:tf s'/fx</a:t>
            </a:r>
            <a:r>
              <a:rPr lang="en-US" sz="4000" dirty="0">
                <a:latin typeface="Preeti" pitchFamily="2" charset="0"/>
                <a:cs typeface="Times New Roman" panose="02020603050405020304" pitchFamily="18" charset="0"/>
              </a:rPr>
              <a:t>¿</a:t>
            </a:r>
            <a:r>
              <a:rPr lang="nl-NL" sz="4000" dirty="0">
                <a:latin typeface="Preeti" pitchFamily="2" charset="0"/>
              </a:rPr>
              <a:t>sf] lrq agfpg nufpg] .</a:t>
            </a:r>
            <a:endParaRPr lang="en-US" sz="4000" dirty="0">
              <a:latin typeface="Preeti" pitchFamily="2" charset="0"/>
            </a:endParaRPr>
          </a:p>
          <a:p>
            <a:pPr marL="365760" indent="-283464" algn="just">
              <a:buFont typeface="Wingdings 2"/>
              <a:buChar char=""/>
              <a:defRPr/>
            </a:pPr>
            <a:endParaRPr lang="en-US" sz="4000" dirty="0">
              <a:latin typeface="Preeti" pitchFamily="2" charset="0"/>
            </a:endParaRPr>
          </a:p>
          <a:p>
            <a:pPr marL="365760" indent="-283464">
              <a:buFont typeface="Wingdings 2"/>
              <a:buChar char=""/>
              <a:defRPr/>
            </a:pPr>
            <a:endParaRPr lang="en-US" sz="4000" dirty="0"/>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999840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752600" y="1295400"/>
            <a:ext cx="7499350" cy="5105400"/>
          </a:xfrm>
        </p:spPr>
        <p:txBody>
          <a:bodyPr>
            <a:normAutofit lnSpcReduction="10000"/>
          </a:bodyPr>
          <a:lstStyle/>
          <a:p>
            <a:pPr marL="82296" indent="0">
              <a:buNone/>
              <a:defRPr/>
            </a:pPr>
            <a:r>
              <a:rPr lang="en-US" sz="4000" dirty="0" err="1">
                <a:latin typeface="Preeti" pitchFamily="2" charset="0"/>
              </a:rPr>
              <a:t>cf</a:t>
            </a:r>
            <a:r>
              <a:rPr lang="en-US" sz="4000" dirty="0" err="1">
                <a:latin typeface="Kantipur" pitchFamily="2" charset="0"/>
              </a:rPr>
              <a:t>Î</a:t>
            </a:r>
            <a:r>
              <a:rPr lang="en-US" sz="4000" dirty="0" err="1">
                <a:latin typeface="Preeti" pitchFamily="2" charset="0"/>
              </a:rPr>
              <a:t>gf</a:t>
            </a:r>
            <a:r>
              <a:rPr lang="en-US" sz="4000" dirty="0">
                <a:latin typeface="Preeti" pitchFamily="2" charset="0"/>
              </a:rPr>
              <a:t>] </a:t>
            </a:r>
            <a:r>
              <a:rPr lang="en-US" sz="4000" dirty="0" err="1">
                <a:latin typeface="Preeti" pitchFamily="2" charset="0"/>
              </a:rPr>
              <a:t>ufpFkflnsf</a:t>
            </a:r>
            <a:r>
              <a:rPr lang="en-US" sz="4000" dirty="0">
                <a:latin typeface="Preeti" pitchFamily="2" charset="0"/>
              </a:rPr>
              <a:t>, </a:t>
            </a:r>
            <a:r>
              <a:rPr lang="en-US" sz="4000" dirty="0" err="1">
                <a:latin typeface="Preeti" pitchFamily="2" charset="0"/>
              </a:rPr>
              <a:t>gu</a:t>
            </a:r>
            <a:r>
              <a:rPr lang="en-US" sz="4000" dirty="0">
                <a:latin typeface="Preeti" pitchFamily="2" charset="0"/>
              </a:rPr>
              <a:t>/</a:t>
            </a:r>
            <a:r>
              <a:rPr lang="en-US" sz="4000" dirty="0" err="1">
                <a:latin typeface="Preeti" pitchFamily="2" charset="0"/>
              </a:rPr>
              <a:t>kflnsfnfO</a:t>
            </a:r>
            <a:r>
              <a:rPr lang="en-US" sz="4000" dirty="0">
                <a:latin typeface="Preeti" pitchFamily="2" charset="0"/>
              </a:rPr>
              <a:t>{ </a:t>
            </a:r>
            <a:r>
              <a:rPr lang="en-US" sz="4000" dirty="0" err="1">
                <a:latin typeface="Preeti" pitchFamily="2" charset="0"/>
              </a:rPr>
              <a:t>afnd</a:t>
            </a:r>
            <a:r>
              <a:rPr lang="en-US" sz="4000" dirty="0">
                <a:latin typeface="Preeti" pitchFamily="2" charset="0"/>
              </a:rPr>
              <a:t>}</a:t>
            </a:r>
            <a:r>
              <a:rPr lang="en-US" sz="4000" dirty="0" err="1">
                <a:latin typeface="Preeti" pitchFamily="2" charset="0"/>
              </a:rPr>
              <a:t>qL</a:t>
            </a:r>
            <a:r>
              <a:rPr lang="en-US" sz="4000" dirty="0">
                <a:latin typeface="Preeti" pitchFamily="2" charset="0"/>
              </a:rPr>
              <a:t> </a:t>
            </a:r>
            <a:r>
              <a:rPr lang="en-US" sz="4000" dirty="0" err="1">
                <a:latin typeface="Preeti" pitchFamily="2" charset="0"/>
              </a:rPr>
              <a:t>agfpg</a:t>
            </a:r>
            <a:r>
              <a:rPr lang="en-US" sz="4000" dirty="0">
                <a:latin typeface="Preeti" pitchFamily="2" charset="0"/>
              </a:rPr>
              <a:t>========</a:t>
            </a:r>
          </a:p>
          <a:p>
            <a:pPr marL="82296" indent="0">
              <a:buNone/>
              <a:defRPr/>
            </a:pPr>
            <a:r>
              <a:rPr lang="en-US" sz="4000" dirty="0">
                <a:latin typeface="Preeti" pitchFamily="2" charset="0"/>
              </a:rPr>
              <a:t>s_ ;</a:t>
            </a:r>
            <a:r>
              <a:rPr lang="en-US" sz="4000" dirty="0" err="1">
                <a:latin typeface="Preeti" pitchFamily="2" charset="0"/>
              </a:rPr>
              <a:t>fwf</a:t>
            </a:r>
            <a:r>
              <a:rPr lang="en-US" sz="4000" dirty="0">
                <a:latin typeface="Preeti" pitchFamily="2" charset="0"/>
              </a:rPr>
              <a:t>/0f </a:t>
            </a:r>
            <a:r>
              <a:rPr lang="en-US" sz="4000" dirty="0" err="1">
                <a:latin typeface="Preeti" pitchFamily="2" charset="0"/>
              </a:rPr>
              <a:t>jftfj</a:t>
            </a:r>
            <a:r>
              <a:rPr lang="en-US" sz="4000" dirty="0">
                <a:latin typeface="Preeti" pitchFamily="2" charset="0"/>
              </a:rPr>
              <a:t>/0f </a:t>
            </a:r>
            <a:r>
              <a:rPr lang="en-US" sz="4000" dirty="0" err="1">
                <a:latin typeface="Preeti" pitchFamily="2" charset="0"/>
              </a:rPr>
              <a:t>h'g</a:t>
            </a:r>
            <a:r>
              <a:rPr lang="en-US" sz="4000" dirty="0">
                <a:latin typeface="Preeti" pitchFamily="2" charset="0"/>
              </a:rPr>
              <a:t> </a:t>
            </a:r>
            <a:r>
              <a:rPr lang="en-US" sz="4000" dirty="0" err="1">
                <a:latin typeface="Preeti" pitchFamily="2" charset="0"/>
              </a:rPr>
              <a:t>xfdLnfO</a:t>
            </a:r>
            <a:r>
              <a:rPr lang="en-US" sz="4000" dirty="0">
                <a:latin typeface="Preeti" pitchFamily="2" charset="0"/>
              </a:rPr>
              <a:t>{ dg k5{ / dg kb}{g .</a:t>
            </a:r>
          </a:p>
          <a:p>
            <a:pPr marL="82296" indent="0">
              <a:buNone/>
              <a:defRPr/>
            </a:pPr>
            <a:r>
              <a:rPr lang="en-US" sz="4000" dirty="0">
                <a:latin typeface="Preeti" pitchFamily="2" charset="0"/>
              </a:rPr>
              <a:t>v_ </a:t>
            </a:r>
            <a:r>
              <a:rPr lang="en-US" sz="4000" dirty="0" err="1">
                <a:latin typeface="Preeti" pitchFamily="2" charset="0"/>
              </a:rPr>
              <a:t>Jojxf</a:t>
            </a:r>
            <a:r>
              <a:rPr lang="en-US" sz="4000" dirty="0">
                <a:latin typeface="Preeti" pitchFamily="2" charset="0"/>
              </a:rPr>
              <a:t>/ </a:t>
            </a:r>
            <a:r>
              <a:rPr lang="en-US" sz="4000" dirty="0" err="1">
                <a:latin typeface="Preeti" pitchFamily="2" charset="0"/>
              </a:rPr>
              <a:t>h'g</a:t>
            </a:r>
            <a:r>
              <a:rPr lang="en-US" sz="4000" dirty="0">
                <a:latin typeface="Preeti" pitchFamily="2" charset="0"/>
              </a:rPr>
              <a:t> </a:t>
            </a:r>
            <a:r>
              <a:rPr lang="en-US" sz="4000" dirty="0" err="1">
                <a:latin typeface="Preeti" pitchFamily="2" charset="0"/>
              </a:rPr>
              <a:t>xfdLnfO</a:t>
            </a:r>
            <a:r>
              <a:rPr lang="en-US" sz="4000" dirty="0">
                <a:latin typeface="Preeti" pitchFamily="2" charset="0"/>
              </a:rPr>
              <a:t>{dg k5{ / dg kb}{g . kb}{g .</a:t>
            </a:r>
          </a:p>
          <a:p>
            <a:pPr marL="82296" indent="0">
              <a:buNone/>
              <a:defRPr/>
            </a:pPr>
            <a:r>
              <a:rPr lang="en-US" sz="4000" dirty="0">
                <a:latin typeface="Preeti" pitchFamily="2" charset="0"/>
              </a:rPr>
              <a:t>u_ </a:t>
            </a:r>
            <a:r>
              <a:rPr lang="en-US" sz="4000" dirty="0" err="1">
                <a:latin typeface="Preeti" pitchFamily="2" charset="0"/>
              </a:rPr>
              <a:t>cGo</a:t>
            </a:r>
            <a:r>
              <a:rPr lang="en-US" sz="4000" dirty="0">
                <a:latin typeface="Preeti" pitchFamily="2" charset="0"/>
              </a:rPr>
              <a:t> </a:t>
            </a:r>
            <a:r>
              <a:rPr lang="en-US" sz="4000" dirty="0" err="1">
                <a:latin typeface="Preeti" pitchFamily="2" charset="0"/>
              </a:rPr>
              <a:t>s'g</a:t>
            </a:r>
            <a:r>
              <a:rPr lang="en-US" sz="4000" dirty="0">
                <a:latin typeface="Preeti" pitchFamily="2" charset="0"/>
              </a:rPr>
              <a:t>} </a:t>
            </a:r>
            <a:r>
              <a:rPr lang="en-US" sz="4000" dirty="0" err="1">
                <a:latin typeface="Preeti" pitchFamily="2" charset="0"/>
              </a:rPr>
              <a:t>klg</a:t>
            </a:r>
            <a:r>
              <a:rPr lang="en-US" sz="4000" dirty="0">
                <a:latin typeface="Preeti" pitchFamily="2" charset="0"/>
              </a:rPr>
              <a:t> </a:t>
            </a:r>
            <a:r>
              <a:rPr lang="en-US" sz="4000" dirty="0" err="1">
                <a:latin typeface="Preeti" pitchFamily="2" charset="0"/>
              </a:rPr>
              <a:t>dgkg</a:t>
            </a:r>
            <a:r>
              <a:rPr lang="en-US" sz="4000" dirty="0">
                <a:latin typeface="Preeti" pitchFamily="2" charset="0"/>
              </a:rPr>
              <a:t>]{ / dg </a:t>
            </a:r>
            <a:r>
              <a:rPr lang="en-US" sz="4000" dirty="0" err="1">
                <a:latin typeface="Preeti" pitchFamily="2" charset="0"/>
              </a:rPr>
              <a:t>gkg</a:t>
            </a:r>
            <a:r>
              <a:rPr lang="en-US" sz="4000" dirty="0">
                <a:latin typeface="Preeti" pitchFamily="2" charset="0"/>
              </a:rPr>
              <a:t>]{ s'/</a:t>
            </a:r>
            <a:r>
              <a:rPr lang="en-US" sz="4000" dirty="0" err="1">
                <a:latin typeface="Preeti" pitchFamily="2" charset="0"/>
              </a:rPr>
              <a:t>fx</a:t>
            </a:r>
            <a:r>
              <a:rPr lang="en-US" sz="4000" dirty="0">
                <a:latin typeface="Preeti" pitchFamily="2" charset="0"/>
                <a:cs typeface="Times New Roman" panose="02020603050405020304" pitchFamily="18" charset="0"/>
              </a:rPr>
              <a:t>¿</a:t>
            </a:r>
            <a:r>
              <a:rPr lang="en-US" sz="4000" dirty="0">
                <a:latin typeface="Preeti" pitchFamily="2" charset="0"/>
              </a:rPr>
              <a:t> .</a:t>
            </a:r>
            <a:r>
              <a:rPr lang="nl-NL" sz="4000" dirty="0">
                <a:latin typeface="Preeti" pitchFamily="2" charset="0"/>
              </a:rPr>
              <a:t>     -kl/j]z, ;+:sf/, ;+/rgf, k"jf{wf/ cflb_</a:t>
            </a:r>
            <a:endParaRPr lang="en-US" sz="4000" dirty="0">
              <a:latin typeface="Preeti" pitchFamily="2" charset="0"/>
            </a:endParaRPr>
          </a:p>
          <a:p>
            <a:pPr marL="365760" indent="-283464">
              <a:buFont typeface="Wingdings 2"/>
              <a:buChar char=""/>
              <a:defRPr/>
            </a:pPr>
            <a:endParaRPr lang="en-US" sz="4000" dirty="0">
              <a:latin typeface="Preeti" pitchFamily="2" charset="0"/>
            </a:endParaRPr>
          </a:p>
          <a:p>
            <a:pPr marL="365760" indent="-283464">
              <a:buFont typeface="Wingdings 2"/>
              <a:buChar char=""/>
              <a:defRPr/>
            </a:pPr>
            <a:endParaRPr lang="en-US" sz="4000" dirty="0">
              <a:latin typeface="Preeti" pitchFamily="2" charset="0"/>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a:solidFill>
                  <a:schemeClr val="bg1"/>
                </a:solidFill>
                <a:latin typeface="Preeti" pitchFamily="2" charset="0"/>
                <a:ea typeface="+mj-ea"/>
                <a:cs typeface="+mj-cs"/>
              </a:rPr>
              <a:t>;</a:t>
            </a:r>
            <a:r>
              <a:rPr lang="en-GB" sz="5400" dirty="0" err="1">
                <a:solidFill>
                  <a:schemeClr val="bg1"/>
                </a:solidFill>
                <a:latin typeface="Preeti" pitchFamily="2" charset="0"/>
                <a:ea typeface="+mj-ea"/>
                <a:cs typeface="+mj-cs"/>
              </a:rPr>
              <a:t>xhLs</a:t>
            </a:r>
            <a:r>
              <a:rPr lang="en-GB" sz="5400" dirty="0">
                <a:solidFill>
                  <a:schemeClr val="bg1"/>
                </a:solidFill>
                <a:latin typeface="Preeti" pitchFamily="2" charset="0"/>
                <a:ea typeface="+mj-ea"/>
                <a:cs typeface="+mj-cs"/>
              </a:rPr>
              <a:t>/0fsf </a:t>
            </a:r>
            <a:r>
              <a:rPr lang="en-GB" sz="5400" dirty="0" err="1">
                <a:solidFill>
                  <a:schemeClr val="bg1"/>
                </a:solidFill>
                <a:latin typeface="Preeti" pitchFamily="2" charset="0"/>
                <a:ea typeface="+mj-ea"/>
                <a:cs typeface="+mj-cs"/>
              </a:rPr>
              <a:t>nflu</a:t>
            </a:r>
            <a:r>
              <a:rPr lang="en-GB" sz="5400" dirty="0">
                <a:solidFill>
                  <a:schemeClr val="bg1"/>
                </a:solidFill>
                <a:latin typeface="Preeti" pitchFamily="2" charset="0"/>
                <a:ea typeface="+mj-ea"/>
                <a:cs typeface="+mj-cs"/>
              </a:rPr>
              <a:t> s]lx </a:t>
            </a:r>
            <a:r>
              <a:rPr lang="en-GB" sz="5400" dirty="0" err="1">
                <a:solidFill>
                  <a:schemeClr val="bg1"/>
                </a:solidFill>
                <a:latin typeface="Preeti" pitchFamily="2" charset="0"/>
                <a:ea typeface="+mj-ea"/>
                <a:cs typeface="+mj-cs"/>
              </a:rPr>
              <a:t>k|Zgx</a:t>
            </a:r>
            <a:r>
              <a:rPr lang="en-US" sz="5400" dirty="0">
                <a:solidFill>
                  <a:schemeClr val="bg1"/>
                </a:solidFill>
                <a:latin typeface="Preeti" pitchFamily="2" charset="0"/>
                <a:cs typeface="Times New Roman" panose="02020603050405020304" pitchFamily="18" charset="0"/>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3273280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90600"/>
            <a:ext cx="9144000" cy="5638800"/>
          </a:xfrm>
        </p:spPr>
        <p:txBody>
          <a:bodyPr/>
          <a:lstStyle/>
          <a:p>
            <a:pPr marL="365125" indent="-282575">
              <a:buFont typeface="Wingdings 2" panose="05020102010507070707" pitchFamily="18" charset="2"/>
              <a:buChar char=""/>
            </a:pPr>
            <a:r>
              <a:rPr lang="pt-BR" altLang="en-US" sz="4400" b="1" dirty="0">
                <a:latin typeface="Preeti" pitchFamily="2" charset="0"/>
              </a:rPr>
              <a:t>;do M #) ldg]6</a:t>
            </a:r>
            <a:endParaRPr lang="en-US" altLang="en-US" sz="4400" dirty="0">
              <a:latin typeface="Preeti" pitchFamily="2" charset="0"/>
            </a:endParaRPr>
          </a:p>
          <a:p>
            <a:pPr marL="365125" indent="-282575">
              <a:buFont typeface="Wingdings 2" panose="05020102010507070707" pitchFamily="18" charset="2"/>
              <a:buChar char=""/>
            </a:pPr>
            <a:r>
              <a:rPr lang="en-US" altLang="en-US" sz="4400" b="1" dirty="0">
                <a:latin typeface="Preeti" pitchFamily="2" charset="0"/>
              </a:rPr>
              <a:t> </a:t>
            </a:r>
            <a:r>
              <a:rPr lang="nl-NL" altLang="en-US" sz="4400" b="1" dirty="0">
                <a:latin typeface="Preeti" pitchFamily="2" charset="0"/>
              </a:rPr>
              <a:t>p</a:t>
            </a:r>
            <a:r>
              <a:rPr lang="ne-NP" altLang="en-US" sz="3200" b="1" dirty="0">
                <a:latin typeface="Preeti" pitchFamily="2" charset="0"/>
                <a:cs typeface="Kalimati" panose="00000400000000000000" pitchFamily="2"/>
              </a:rPr>
              <a:t>द्दे</a:t>
            </a:r>
            <a:r>
              <a:rPr lang="nl-NL" altLang="en-US" sz="4400" b="1" dirty="0">
                <a:latin typeface="Preeti" pitchFamily="2" charset="0"/>
              </a:rPr>
              <a:t>Zo M</a:t>
            </a:r>
            <a:endParaRPr lang="en-US" altLang="en-US" sz="4400" dirty="0">
              <a:latin typeface="Preeti" pitchFamily="2" charset="0"/>
            </a:endParaRPr>
          </a:p>
          <a:p>
            <a:pPr marL="365125" indent="-282575">
              <a:buFont typeface="Wingdings 2" panose="05020102010507070707" pitchFamily="18" charset="2"/>
              <a:buChar char=""/>
            </a:pPr>
            <a:r>
              <a:rPr lang="nl-NL" altLang="en-US" sz="4400" dirty="0">
                <a:latin typeface="Preeti" pitchFamily="2" charset="0"/>
              </a:rPr>
              <a:t> ;xefuL afnaflnsfnfO{ cfkm" sxfF ;'/lIft 5' / sxfF c;'/lIft 5' eGg]af/] lrqåf/f JoQm ug{ nufpg' .</a:t>
            </a:r>
            <a:endParaRPr lang="en-US" altLang="en-US" sz="4400" dirty="0">
              <a:latin typeface="Preeti" pitchFamily="2" charset="0"/>
            </a:endParaRPr>
          </a:p>
          <a:p>
            <a:pPr marL="365125" indent="-282575">
              <a:buFont typeface="Wingdings 2" panose="05020102010507070707" pitchFamily="18" charset="2"/>
              <a:buChar char=""/>
            </a:pPr>
            <a:r>
              <a:rPr lang="nl-NL" altLang="en-US" sz="4400" dirty="0">
                <a:latin typeface="Preeti" pitchFamily="2" charset="0"/>
              </a:rPr>
              <a:t> ;'/lIft / c;'/lIft :ynsf] klxrfg u/L of]hgf lgdf{0fdf ;xof]u k'¥ofpg' .</a:t>
            </a:r>
            <a:endParaRPr lang="en-US" altLang="en-US" sz="4400" dirty="0">
              <a:latin typeface="Preeti" pitchFamily="2" charset="0"/>
            </a:endParaRPr>
          </a:p>
          <a:p>
            <a:pPr marL="365125" indent="-282575">
              <a:buFont typeface="Wingdings 2" panose="05020102010507070707" pitchFamily="18" charset="2"/>
              <a:buChar char=""/>
            </a:pPr>
            <a:endParaRPr lang="en-US" altLang="en-US" sz="4400" b="1" dirty="0">
              <a:latin typeface="Preeti" pitchFamily="2" charset="0"/>
            </a:endParaRPr>
          </a:p>
        </p:txBody>
      </p:sp>
      <p:sp>
        <p:nvSpPr>
          <p:cNvPr id="4"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err="1">
                <a:solidFill>
                  <a:schemeClr val="bg1"/>
                </a:solidFill>
                <a:latin typeface="Preeti" pitchFamily="2" charset="0"/>
                <a:ea typeface="+mj-ea"/>
                <a:cs typeface="+mj-cs"/>
              </a:rPr>
              <a:t>Hff</a:t>
            </a:r>
            <a:r>
              <a:rPr lang="en-GB" sz="5400" dirty="0">
                <a:solidFill>
                  <a:schemeClr val="bg1"/>
                </a:solidFill>
                <a:latin typeface="Preeti" pitchFamily="2" charset="0"/>
                <a:ea typeface="+mj-ea"/>
                <a:cs typeface="+mj-cs"/>
              </a:rPr>
              <a:t>]</a:t>
            </a:r>
            <a:r>
              <a:rPr lang="en-GB" sz="5400" dirty="0" err="1">
                <a:solidFill>
                  <a:schemeClr val="bg1"/>
                </a:solidFill>
                <a:latin typeface="Preeti" pitchFamily="2" charset="0"/>
                <a:ea typeface="+mj-ea"/>
                <a:cs typeface="+mj-cs"/>
              </a:rPr>
              <a:t>lvd</a:t>
            </a: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gS;f</a:t>
            </a:r>
            <a:r>
              <a:rPr lang="en-GB" sz="5400" dirty="0" err="1">
                <a:solidFill>
                  <a:schemeClr val="bg1"/>
                </a:solidFill>
                <a:latin typeface="Preeti"/>
                <a:ea typeface="+mj-ea"/>
                <a:cs typeface="+mj-cs"/>
              </a:rPr>
              <a:t>Íg</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123145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b="1" dirty="0">
                <a:latin typeface="Nirmala UI" panose="020B0502040204020203" pitchFamily="34" charset="0"/>
                <a:ea typeface="Nirmala UI" panose="020B0502040204020203" pitchFamily="34" charset="0"/>
                <a:cs typeface="Kalimati" panose="00000400000000000000" pitchFamily="2"/>
              </a:rPr>
              <a:t>तेस्रो चरण:</a:t>
            </a:r>
            <a:r>
              <a:rPr lang="en-US" b="1" dirty="0">
                <a:latin typeface="Nirmala UI" panose="020B0502040204020203" pitchFamily="34" charset="0"/>
                <a:ea typeface="Nirmala UI" panose="020B0502040204020203" pitchFamily="34" charset="0"/>
                <a:cs typeface="Kalimati" panose="00000400000000000000" pitchFamily="2"/>
              </a:rPr>
              <a:t> </a:t>
            </a:r>
            <a:r>
              <a:rPr lang="ne-NP" b="1" dirty="0">
                <a:latin typeface="Nirmala UI" panose="020B0502040204020203" pitchFamily="34" charset="0"/>
                <a:ea typeface="Nirmala UI" panose="020B0502040204020203" pitchFamily="34" charset="0"/>
                <a:cs typeface="Kalimati" panose="00000400000000000000" pitchFamily="2"/>
              </a:rPr>
              <a:t>बस्तीबाट योजना छनौट</a:t>
            </a:r>
            <a:r>
              <a:rPr lang="en-US" b="1" dirty="0">
                <a:latin typeface="Nirmala UI" panose="020B0502040204020203" pitchFamily="34" charset="0"/>
                <a:ea typeface="Nirmala UI" panose="020B0502040204020203" pitchFamily="34" charset="0"/>
                <a:cs typeface="Kalimati" panose="00000400000000000000" pitchFamily="2"/>
              </a:rPr>
              <a:t> </a:t>
            </a:r>
          </a:p>
        </p:txBody>
      </p:sp>
      <p:sp>
        <p:nvSpPr>
          <p:cNvPr id="3" name="Content Placeholder 2"/>
          <p:cNvSpPr>
            <a:spLocks noGrp="1"/>
          </p:cNvSpPr>
          <p:nvPr>
            <p:ph idx="1"/>
          </p:nvPr>
        </p:nvSpPr>
        <p:spPr/>
        <p:txBody>
          <a:bodyPr>
            <a:normAutofit/>
          </a:bodyPr>
          <a:lstStyle/>
          <a:p>
            <a:pPr marL="0" indent="0">
              <a:buNone/>
            </a:pPr>
            <a:endParaRPr lang="en-US" sz="2800" dirty="0">
              <a:latin typeface="Nirmala UI" panose="020B0502040204020203" pitchFamily="34" charset="0"/>
              <a:ea typeface="Nirmala UI" panose="020B0502040204020203" pitchFamily="34" charset="0"/>
              <a:cs typeface="Kalimati" panose="00000400000000000000" pitchFamily="2"/>
            </a:endParaRPr>
          </a:p>
          <a:p>
            <a:pPr marL="0" indent="0" algn="just">
              <a:buNone/>
            </a:pPr>
            <a:r>
              <a:rPr lang="ne-NP" sz="2800" dirty="0">
                <a:latin typeface="Nirmala UI" panose="020B0502040204020203" pitchFamily="34" charset="0"/>
                <a:ea typeface="Nirmala UI" panose="020B0502040204020203" pitchFamily="34" charset="0"/>
                <a:cs typeface="Kalimati" panose="00000400000000000000" pitchFamily="2"/>
              </a:rPr>
              <a:t>स्थानीय तहको बजेट तर्जुमामा जनसहभागिताका हिसाबले सबैभन्दा महत्वपूर्ण चरण नै यही हो। स्थानीय तह भित्रका स-साना बस्ती र टोलले स्थानीय भेला मार्फत अाफ्ना योजनाहरू छनोट गर्छन्।</a:t>
            </a:r>
            <a:endParaRPr lang="en-US" sz="2800" dirty="0">
              <a:latin typeface="Nirmala UI" panose="020B0502040204020203" pitchFamily="34" charset="0"/>
              <a:ea typeface="Nirmala UI" panose="020B0502040204020203" pitchFamily="34" charset="0"/>
              <a:cs typeface="Kalimati" panose="00000400000000000000" pitchFamily="2"/>
            </a:endParaRPr>
          </a:p>
        </p:txBody>
      </p:sp>
    </p:spTree>
    <p:extLst>
      <p:ext uri="{BB962C8B-B14F-4D97-AF65-F5344CB8AC3E}">
        <p14:creationId xmlns:p14="http://schemas.microsoft.com/office/powerpoint/2010/main" val="2712330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8686800" cy="4800600"/>
          </a:xfrm>
        </p:spPr>
        <p:txBody>
          <a:bodyPr>
            <a:normAutofit lnSpcReduction="10000"/>
          </a:bodyPr>
          <a:lstStyle/>
          <a:p>
            <a:pPr marL="365760" indent="-256032">
              <a:buFont typeface="Wingdings 3"/>
              <a:buChar char=""/>
              <a:defRPr/>
            </a:pPr>
            <a:r>
              <a:rPr lang="nl-NL" sz="4000" dirty="0">
                <a:latin typeface="Preeti" pitchFamily="2" charset="0"/>
              </a:rPr>
              <a:t> ;xefuLx</a:t>
            </a:r>
            <a:r>
              <a:rPr lang="en-US" sz="4000" dirty="0">
                <a:latin typeface="Preeti" pitchFamily="2" charset="0"/>
                <a:cs typeface="Times New Roman" panose="02020603050405020304" pitchFamily="18" charset="0"/>
              </a:rPr>
              <a:t>¿</a:t>
            </a:r>
            <a:r>
              <a:rPr lang="nl-NL" sz="4000" dirty="0">
                <a:latin typeface="Preeti" pitchFamily="2" charset="0"/>
              </a:rPr>
              <a:t>nfO{ cl3Nnf] ;qdf pd]/ ;d"xsf cfwf/df ljefhg ul/Psf] tLg ;d"xdf oyfjt a:g nufpg] .</a:t>
            </a:r>
            <a:endParaRPr lang="en-US" sz="4000" dirty="0">
              <a:latin typeface="Preeti" pitchFamily="2" charset="0"/>
            </a:endParaRPr>
          </a:p>
          <a:p>
            <a:pPr marL="365760" indent="-256032">
              <a:buFont typeface="Wingdings 3"/>
              <a:buChar char=""/>
              <a:defRPr/>
            </a:pPr>
            <a:r>
              <a:rPr lang="nl-NL" sz="4000" dirty="0">
                <a:latin typeface="Preeti" pitchFamily="2" charset="0"/>
              </a:rPr>
              <a:t> k|To]s ;d"xnfO{ Ps Psj6f a|fpgk]k/, k]gl;n, O/]h/, s6/, ;fOgk]g / d}g sn/ ljt/0f ug]{ .</a:t>
            </a:r>
            <a:endParaRPr lang="en-US" sz="4000" dirty="0">
              <a:latin typeface="Preeti" pitchFamily="2" charset="0"/>
            </a:endParaRPr>
          </a:p>
          <a:p>
            <a:pPr marL="365760" indent="-256032">
              <a:buFont typeface="Wingdings 3"/>
              <a:buChar char=""/>
              <a:defRPr/>
            </a:pPr>
            <a:r>
              <a:rPr lang="nl-NL" sz="4000" dirty="0">
                <a:latin typeface="Preeti" pitchFamily="2" charset="0"/>
              </a:rPr>
              <a:t>;xefuLnfO{ k|sf]k, jftfj/0f / ;+/If0fsf] lx;fan] ;'/lIft, c;'/lIft :yfg / If]qsf] lrq agfpg nufpg] .</a:t>
            </a:r>
            <a:endParaRPr lang="en-US" sz="4000" dirty="0">
              <a:latin typeface="Preeti" pitchFamily="2" charset="0"/>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000519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1" y="1295400"/>
            <a:ext cx="8131175" cy="4800600"/>
          </a:xfrm>
        </p:spPr>
        <p:txBody>
          <a:bodyPr>
            <a:normAutofit lnSpcReduction="10000"/>
          </a:bodyPr>
          <a:lstStyle/>
          <a:p>
            <a:pPr marL="365760" indent="-256032">
              <a:buFont typeface="Wingdings 3"/>
              <a:buChar char=""/>
              <a:defRPr/>
            </a:pPr>
            <a:r>
              <a:rPr lang="nl-NL" sz="3600" dirty="0">
                <a:latin typeface="Preeti" pitchFamily="2" charset="0"/>
              </a:rPr>
              <a:t>lrq agfpFbf ;a} ;xefuLsf] ljrf/ lrqdf k|ltlalDat x'g] s'/fdf ;xhstf{n] ljz]if Wofg lbg] .</a:t>
            </a:r>
            <a:endParaRPr lang="en-US" sz="3600" dirty="0">
              <a:latin typeface="Preeti" pitchFamily="2" charset="0"/>
            </a:endParaRPr>
          </a:p>
          <a:p>
            <a:pPr marL="365760" indent="-256032">
              <a:buFont typeface="Wingdings 3"/>
              <a:buChar char=""/>
              <a:defRPr/>
            </a:pPr>
            <a:r>
              <a:rPr lang="nl-NL" sz="3600" dirty="0">
                <a:latin typeface="Preeti" pitchFamily="2" charset="0"/>
              </a:rPr>
              <a:t>lrq tof/ ul/;s]kl5 ;'/lIft :yfgnfO{ /ftf] /+usf] yf]Knf], :6f/ jf cGo s'g} ;+s]t lbg nufpg] .</a:t>
            </a:r>
            <a:endParaRPr lang="en-US" sz="3600" dirty="0">
              <a:latin typeface="Preeti" pitchFamily="2" charset="0"/>
            </a:endParaRPr>
          </a:p>
          <a:p>
            <a:pPr marL="365760" indent="-256032">
              <a:buFont typeface="Wingdings 3"/>
              <a:buChar char=""/>
              <a:defRPr/>
            </a:pPr>
            <a:r>
              <a:rPr lang="nl-NL" sz="3600" dirty="0">
                <a:latin typeface="Preeti" pitchFamily="2" charset="0"/>
              </a:rPr>
              <a:t>c;'/lIft :yfgnfO{ sfnf] /+usf] yf]Knf], :6f/ jf cGo s'g} ;+s]t lbg nufpg] .</a:t>
            </a:r>
            <a:endParaRPr lang="en-US" sz="3600" dirty="0">
              <a:latin typeface="Preeti" pitchFamily="2" charset="0"/>
            </a:endParaRPr>
          </a:p>
          <a:p>
            <a:pPr marL="365760" indent="-256032">
              <a:buFont typeface="Wingdings 3"/>
              <a:buChar char=""/>
              <a:defRPr/>
            </a:pPr>
            <a:r>
              <a:rPr lang="nl-NL" sz="3600" dirty="0">
                <a:latin typeface="Preeti" pitchFamily="2" charset="0"/>
              </a:rPr>
              <a:t>;d"x sfo{ ;ls;s]kl5 k|:t'tL ug{ nufpg] / wGojfb lbg] .</a:t>
            </a:r>
            <a:endParaRPr lang="en-US" sz="3600" dirty="0">
              <a:latin typeface="Preeti" pitchFamily="2" charset="0"/>
            </a:endParaRPr>
          </a:p>
          <a:p>
            <a:pPr marL="365760" indent="-256032">
              <a:buFont typeface="Wingdings 3"/>
              <a:buChar char=""/>
              <a:defRPr/>
            </a:pPr>
            <a:endParaRPr lang="en-US" sz="3600" dirty="0">
              <a:latin typeface="Preeti" pitchFamily="2" charset="0"/>
            </a:endParaRPr>
          </a:p>
          <a:p>
            <a:pPr marL="365760" indent="-256032">
              <a:buFont typeface="Wingdings 3"/>
              <a:buChar char=""/>
              <a:defRPr/>
            </a:pPr>
            <a:endParaRPr lang="en-US" sz="3600" dirty="0"/>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216897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83464">
              <a:buFont typeface="Wingdings 2"/>
              <a:buChar char=""/>
              <a:defRPr/>
            </a:pPr>
            <a:r>
              <a:rPr lang="nl-NL" sz="4800" b="1" dirty="0">
                <a:latin typeface="Preeti" pitchFamily="2" charset="0"/>
              </a:rPr>
              <a:t> ;fdu|L M </a:t>
            </a:r>
          </a:p>
          <a:p>
            <a:pPr marL="82296" indent="0">
              <a:buNone/>
              <a:defRPr/>
            </a:pPr>
            <a:r>
              <a:rPr lang="nl-NL" sz="4800" dirty="0">
                <a:latin typeface="Preeti" pitchFamily="2" charset="0"/>
              </a:rPr>
              <a:t>a|fpg k]k/,</a:t>
            </a:r>
            <a:r>
              <a:rPr lang="nl-NL" sz="4800" b="1" dirty="0">
                <a:latin typeface="Preeti" pitchFamily="2" charset="0"/>
              </a:rPr>
              <a:t> </a:t>
            </a:r>
            <a:r>
              <a:rPr lang="nl-NL" sz="4800" dirty="0">
                <a:latin typeface="Preeti" pitchFamily="2" charset="0"/>
              </a:rPr>
              <a:t>dfs{/, ;fOgk]g, k]lG;n, O/]h/, s6/, d}g sn/ cflb .</a:t>
            </a:r>
            <a:endParaRPr lang="en-US" sz="4800" dirty="0">
              <a:latin typeface="Preeti" pitchFamily="2" charset="0"/>
            </a:endParaRPr>
          </a:p>
          <a:p>
            <a:pPr marL="365760" indent="-283464">
              <a:buFont typeface="Wingdings 2"/>
              <a:buChar char=""/>
              <a:defRPr/>
            </a:pPr>
            <a:endParaRPr lang="en-US" sz="4800" dirty="0">
              <a:latin typeface="Preeti" pitchFamily="2" charset="0"/>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a:solidFill>
                  <a:schemeClr val="bg1"/>
                </a:solidFill>
                <a:latin typeface="Preeti" pitchFamily="2" charset="0"/>
                <a:ea typeface="+mj-ea"/>
                <a:cs typeface="+mj-cs"/>
              </a:rPr>
              <a:t>;</a:t>
            </a:r>
            <a:r>
              <a:rPr lang="en-GB" sz="5400" dirty="0" err="1">
                <a:solidFill>
                  <a:schemeClr val="bg1"/>
                </a:solidFill>
                <a:latin typeface="Preeti" pitchFamily="2" charset="0"/>
                <a:ea typeface="+mj-ea"/>
                <a:cs typeface="+mj-cs"/>
              </a:rPr>
              <a:t>fdu|L</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3803981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295400"/>
            <a:ext cx="7499350" cy="4800600"/>
          </a:xfrm>
        </p:spPr>
        <p:txBody>
          <a:bodyPr>
            <a:normAutofit fontScale="92500" lnSpcReduction="10000"/>
          </a:bodyPr>
          <a:lstStyle/>
          <a:p>
            <a:pPr marL="365760" indent="-283464" algn="just">
              <a:buFont typeface="Wingdings 2"/>
              <a:buChar char=""/>
              <a:defRPr/>
            </a:pPr>
            <a:r>
              <a:rPr lang="nl-NL" sz="4000" b="1" dirty="0">
                <a:latin typeface="Preeti" pitchFamily="2" charset="0"/>
              </a:rPr>
              <a:t>;do M Ps 306f</a:t>
            </a:r>
          </a:p>
          <a:p>
            <a:pPr marL="365760" indent="-283464" algn="just">
              <a:buFont typeface="Wingdings 2"/>
              <a:buChar char=""/>
              <a:defRPr/>
            </a:pPr>
            <a:r>
              <a:rPr lang="nl-NL" sz="4000" b="1" dirty="0">
                <a:latin typeface="Preeti" pitchFamily="2" charset="0"/>
              </a:rPr>
              <a:t>p2]Zo</a:t>
            </a:r>
          </a:p>
          <a:p>
            <a:pPr marL="365760" indent="-283464" algn="just">
              <a:buFont typeface="Wingdings 2"/>
              <a:buChar char=""/>
              <a:defRPr/>
            </a:pPr>
            <a:r>
              <a:rPr lang="nl-NL" sz="4000" dirty="0">
                <a:latin typeface="Preeti" pitchFamily="2" charset="0"/>
              </a:rPr>
              <a:t> ;xefuL afnaflnsfn] afnd}qL ufpFkflnsf, gu/kflnsfsf] kl/sNkgf tof/ ug'{ .</a:t>
            </a:r>
            <a:endParaRPr lang="en-US" sz="4000" dirty="0">
              <a:latin typeface="Preeti" pitchFamily="2" charset="0"/>
            </a:endParaRPr>
          </a:p>
          <a:p>
            <a:pPr marL="365760" indent="-283464" algn="just">
              <a:buFont typeface="Wingdings 2"/>
              <a:buChar char=""/>
              <a:defRPr/>
            </a:pPr>
            <a:r>
              <a:rPr lang="nl-NL" sz="4000" dirty="0">
                <a:latin typeface="Preeti" pitchFamily="2" charset="0"/>
              </a:rPr>
              <a:t> lrqsf] dfWodaf6 afnaflnsfn] cfkm"n] rfx]sf] afnd}qL :yfgLo txsf] lrq0f ug'{ .</a:t>
            </a:r>
            <a:endParaRPr lang="en-US" dirty="0">
              <a:latin typeface="Preeti" pitchFamily="2" charset="0"/>
            </a:endParaRPr>
          </a:p>
          <a:p>
            <a:pPr marL="365760" indent="-283464" algn="just">
              <a:buFont typeface="Wingdings 2"/>
              <a:buChar char=""/>
              <a:defRPr/>
            </a:pPr>
            <a:r>
              <a:rPr lang="nl-NL" sz="4000" b="1" dirty="0">
                <a:latin typeface="Preeti" pitchFamily="2" charset="0"/>
              </a:rPr>
              <a:t> ;fdu|L M </a:t>
            </a:r>
            <a:r>
              <a:rPr lang="nl-NL" sz="4000" dirty="0">
                <a:latin typeface="Preeti" pitchFamily="2" charset="0"/>
              </a:rPr>
              <a:t>a|fpg k]k/,</a:t>
            </a:r>
            <a:r>
              <a:rPr lang="nl-NL" sz="4000" b="1" dirty="0">
                <a:latin typeface="Preeti" pitchFamily="2" charset="0"/>
              </a:rPr>
              <a:t> </a:t>
            </a:r>
            <a:r>
              <a:rPr lang="nl-NL" sz="4000" dirty="0">
                <a:latin typeface="Preeti" pitchFamily="2" charset="0"/>
              </a:rPr>
              <a:t>dfs{/, ;fOgk]g, k]lG;n, O/]h/, s6/, d}g sn/ cflb .</a:t>
            </a:r>
          </a:p>
        </p:txBody>
      </p:sp>
      <p:sp>
        <p:nvSpPr>
          <p:cNvPr id="4" name="Title 2"/>
          <p:cNvSpPr txBox="1">
            <a:spLocks/>
          </p:cNvSpPr>
          <p:nvPr/>
        </p:nvSpPr>
        <p:spPr bwMode="auto">
          <a:xfrm>
            <a:off x="1981200" y="0"/>
            <a:ext cx="8153400" cy="990600"/>
          </a:xfrm>
          <a:prstGeom prst="rect">
            <a:avLst/>
          </a:prstGeom>
          <a:solidFill>
            <a:schemeClr val="accent2">
              <a:lumMod val="75000"/>
            </a:schemeClr>
          </a:solidFill>
          <a:ln w="9525">
            <a:noFill/>
            <a:miter lim="800000"/>
            <a:headEnd/>
            <a:tailEnd/>
          </a:ln>
        </p:spPr>
        <p:txBody>
          <a:bodyPr anchor="ctr">
            <a:normAutofit fontScale="85000" lnSpcReduction="10000"/>
          </a:bodyPr>
          <a:lstStyle/>
          <a:p>
            <a:pPr>
              <a:defRPr/>
            </a:pPr>
            <a:r>
              <a:rPr lang="en-GB" sz="5400" dirty="0" err="1">
                <a:solidFill>
                  <a:schemeClr val="bg1"/>
                </a:solidFill>
                <a:latin typeface="Preeti" pitchFamily="2" charset="0"/>
                <a:ea typeface="+mj-ea"/>
                <a:cs typeface="+mj-cs"/>
              </a:rPr>
              <a:t>xfdL</a:t>
            </a:r>
            <a:r>
              <a:rPr lang="en-GB" sz="5400" dirty="0">
                <a:solidFill>
                  <a:schemeClr val="bg1"/>
                </a:solidFill>
                <a:latin typeface="Preeti" pitchFamily="2" charset="0"/>
                <a:ea typeface="+mj-ea"/>
                <a:cs typeface="+mj-cs"/>
              </a:rPr>
              <a:t> s:tf] </a:t>
            </a:r>
            <a:r>
              <a:rPr lang="en-GB" sz="5400" dirty="0" err="1">
                <a:solidFill>
                  <a:schemeClr val="bg1"/>
                </a:solidFill>
                <a:latin typeface="Preeti" pitchFamily="2" charset="0"/>
                <a:ea typeface="+mj-ea"/>
                <a:cs typeface="+mj-cs"/>
              </a:rPr>
              <a:t>kl</a:t>
            </a:r>
            <a:r>
              <a:rPr lang="en-GB" sz="5400" dirty="0">
                <a:solidFill>
                  <a:schemeClr val="bg1"/>
                </a:solidFill>
                <a:latin typeface="Preeti" pitchFamily="2" charset="0"/>
                <a:ea typeface="+mj-ea"/>
                <a:cs typeface="+mj-cs"/>
              </a:rPr>
              <a:t>/j]z rfxG5f}F </a:t>
            </a:r>
            <a:r>
              <a:rPr lang="pt-BR" sz="5400" u="sng" dirty="0">
                <a:solidFill>
                  <a:schemeClr val="tx2">
                    <a:satMod val="130000"/>
                  </a:schemeClr>
                </a:solidFill>
                <a:latin typeface="Arial" charset="0"/>
              </a:rPr>
              <a:t>(Visioning)</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768246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6876" y="1524000"/>
            <a:ext cx="8772525" cy="4800600"/>
          </a:xfrm>
        </p:spPr>
        <p:txBody>
          <a:bodyPr/>
          <a:lstStyle/>
          <a:p>
            <a:pPr algn="just" eaLnBrk="1" hangingPunct="1"/>
            <a:r>
              <a:rPr lang="nl-NL" altLang="en-US" sz="4000">
                <a:latin typeface="Preeti" pitchFamily="2" charset="0"/>
              </a:rPr>
              <a:t>;xefuLx</a:t>
            </a:r>
            <a:r>
              <a:rPr lang="en-US" altLang="en-US" sz="4000">
                <a:latin typeface="Preeti" pitchFamily="2" charset="0"/>
                <a:cs typeface="Times New Roman" panose="02020603050405020304" pitchFamily="18" charset="0"/>
              </a:rPr>
              <a:t>¿</a:t>
            </a:r>
            <a:r>
              <a:rPr lang="nl-NL" altLang="en-US" sz="4000">
                <a:latin typeface="Preeti" pitchFamily="2" charset="0"/>
              </a:rPr>
              <a:t>nfO{ cl3Nnf] ;qdf pd]/ ;d"xsf cfwf/df ljefhg ul/Psf] tLg ;d"xdf k'gM oyfjt a:g nufpg] .</a:t>
            </a:r>
            <a:endParaRPr lang="en-US" altLang="en-US" sz="4000">
              <a:latin typeface="Preeti" pitchFamily="2" charset="0"/>
            </a:endParaRPr>
          </a:p>
          <a:p>
            <a:pPr algn="just" eaLnBrk="1" hangingPunct="1"/>
            <a:r>
              <a:rPr lang="nl-NL" altLang="en-US" sz="4000">
                <a:latin typeface="Preeti" pitchFamily="2" charset="0"/>
              </a:rPr>
              <a:t>k|To]s ;d"xnfO{ a|fpgk]k/, k]gl;n, O/]h/, s6/, ;fOgk]g / d}g sn/ ljt/0f ug]{ .</a:t>
            </a:r>
            <a:endParaRPr lang="en-US" altLang="en-US" sz="4000">
              <a:latin typeface="Preeti" pitchFamily="2" charset="0"/>
            </a:endParaRPr>
          </a:p>
          <a:p>
            <a:pPr algn="just" eaLnBrk="1" hangingPunct="1"/>
            <a:r>
              <a:rPr lang="nl-NL" altLang="en-US" sz="4000">
                <a:latin typeface="Preeti" pitchFamily="2" charset="0"/>
              </a:rPr>
              <a:t>;xefuLx</a:t>
            </a:r>
            <a:r>
              <a:rPr lang="en-US" altLang="en-US" sz="4000">
                <a:latin typeface="Preeti" pitchFamily="2" charset="0"/>
                <a:cs typeface="Times New Roman" panose="02020603050405020304" pitchFamily="18" charset="0"/>
              </a:rPr>
              <a:t>¿</a:t>
            </a:r>
            <a:r>
              <a:rPr lang="nl-NL" altLang="en-US" sz="4000">
                <a:latin typeface="Preeti" pitchFamily="2" charset="0"/>
              </a:rPr>
              <a:t>nfO{ kfFr ldg]6;Dd cfFvf lrDd ug{ nufpg] . </a:t>
            </a:r>
          </a:p>
          <a:p>
            <a:pPr algn="just" eaLnBrk="1" hangingPunct="1"/>
            <a:endParaRPr lang="en-US" altLang="en-US" sz="3600">
              <a:latin typeface="Preeti" pitchFamily="2" charset="0"/>
            </a:endParaRPr>
          </a:p>
          <a:p>
            <a:pPr algn="just" eaLnBrk="1" hangingPunct="1"/>
            <a:endParaRPr lang="en-US" altLang="en-US" sz="3600">
              <a:latin typeface="Preeti" pitchFamily="2" charset="0"/>
            </a:endParaRPr>
          </a:p>
          <a:p>
            <a:pPr algn="just" eaLnBrk="1" hangingPunct="1"/>
            <a:endParaRPr lang="en-US" altLang="en-US" sz="3600"/>
          </a:p>
        </p:txBody>
      </p:sp>
      <p:sp>
        <p:nvSpPr>
          <p:cNvPr id="4" name="Title 2"/>
          <p:cNvSpPr txBox="1">
            <a:spLocks/>
          </p:cNvSpPr>
          <p:nvPr/>
        </p:nvSpPr>
        <p:spPr bwMode="auto">
          <a:xfrm>
            <a:off x="1524000" y="22860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3416881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524000"/>
            <a:ext cx="8534400" cy="4343400"/>
          </a:xfrm>
        </p:spPr>
        <p:txBody>
          <a:bodyPr/>
          <a:lstStyle/>
          <a:p>
            <a:pPr marL="365125" indent="-282575" algn="just">
              <a:buFont typeface="Wingdings 2" panose="05020102010507070707" pitchFamily="18" charset="2"/>
              <a:buChar char=""/>
            </a:pPr>
            <a:r>
              <a:rPr lang="nl-NL" altLang="en-US" sz="4400">
                <a:latin typeface="Preeti" pitchFamily="2" charset="0"/>
              </a:rPr>
              <a:t>cfFvf lrDd u/]/ tkfO{+ s:tf] ufpF ;dfh b]Vg rfxg'x'G5 egL sNkgf ug{ nufpg] .</a:t>
            </a:r>
          </a:p>
          <a:p>
            <a:pPr marL="365125" indent="-282575" algn="just">
              <a:buFont typeface="Wingdings 2" panose="05020102010507070707" pitchFamily="18" charset="2"/>
              <a:buChar char=""/>
            </a:pPr>
            <a:r>
              <a:rPr lang="nl-NL" altLang="en-US" sz="4400">
                <a:latin typeface="Preeti" pitchFamily="2" charset="0"/>
              </a:rPr>
              <a:t>;xefuL afnaflnsfnfO{ cfkm"n] rfx]sf] ufpF ;dfhdf s:tf ;+/rgf, Jojxf/, ;+:sf/ x'g'knf{ / s:tf] ;dfh b]Vg rfxG5f} eGg] ljifodf 5nkmn u/L lrq agfpg nufpg] .</a:t>
            </a:r>
          </a:p>
          <a:p>
            <a:pPr marL="365125" indent="-282575">
              <a:buFont typeface="Wingdings 2" panose="05020102010507070707" pitchFamily="18" charset="2"/>
              <a:buChar char=""/>
            </a:pPr>
            <a:endParaRPr lang="en-US" altLang="en-US" sz="4400"/>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err="1">
                <a:solidFill>
                  <a:schemeClr val="bg1"/>
                </a:solidFill>
                <a:latin typeface="Preeti" pitchFamily="2" charset="0"/>
                <a:ea typeface="+mj-ea"/>
                <a:cs typeface="+mj-cs"/>
              </a:rPr>
              <a:t>ljlw</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082310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626" y="1447800"/>
            <a:ext cx="8283575" cy="4038600"/>
          </a:xfrm>
        </p:spPr>
        <p:txBody>
          <a:bodyPr>
            <a:normAutofit fontScale="92500" lnSpcReduction="10000"/>
          </a:bodyPr>
          <a:lstStyle/>
          <a:p>
            <a:pPr marL="365760" indent="-283464" algn="just">
              <a:buFont typeface="Wingdings 2"/>
              <a:buChar char=""/>
              <a:defRPr/>
            </a:pPr>
            <a:r>
              <a:rPr lang="en-US" sz="4400" dirty="0">
                <a:latin typeface="Preeti" pitchFamily="2" charset="0"/>
              </a:rPr>
              <a:t>lrqaf6 ;</a:t>
            </a:r>
            <a:r>
              <a:rPr lang="en-US" sz="4400" dirty="0" err="1">
                <a:latin typeface="Preeti" pitchFamily="2" charset="0"/>
              </a:rPr>
              <a:t>jfn</a:t>
            </a:r>
            <a:r>
              <a:rPr lang="en-US" sz="4400" dirty="0">
                <a:latin typeface="Preeti" pitchFamily="2" charset="0"/>
              </a:rPr>
              <a:t> </a:t>
            </a:r>
            <a:r>
              <a:rPr lang="en-US" sz="4400" dirty="0" err="1">
                <a:latin typeface="Preeti" pitchFamily="2" charset="0"/>
              </a:rPr>
              <a:t>tyf</a:t>
            </a:r>
            <a:r>
              <a:rPr lang="en-US" sz="4400" dirty="0">
                <a:latin typeface="Preeti" pitchFamily="2" charset="0"/>
              </a:rPr>
              <a:t> </a:t>
            </a:r>
            <a:r>
              <a:rPr lang="en-US" sz="4400" dirty="0" err="1">
                <a:latin typeface="Preeti" pitchFamily="2" charset="0"/>
              </a:rPr>
              <a:t>dfux</a:t>
            </a:r>
            <a:r>
              <a:rPr lang="en-US" sz="4400" dirty="0">
                <a:latin typeface="Preeti" pitchFamily="2" charset="0"/>
                <a:cs typeface="Times New Roman" panose="02020603050405020304" pitchFamily="18" charset="0"/>
              </a:rPr>
              <a:t>¿</a:t>
            </a:r>
            <a:r>
              <a:rPr lang="en-US" sz="4400" dirty="0">
                <a:latin typeface="Preeti" pitchFamily="2" charset="0"/>
              </a:rPr>
              <a:t> 5'6\</a:t>
            </a:r>
            <a:r>
              <a:rPr lang="en-US" sz="4400" dirty="0" err="1">
                <a:latin typeface="Preeti" pitchFamily="2" charset="0"/>
              </a:rPr>
              <a:t>ofpg</a:t>
            </a:r>
            <a:r>
              <a:rPr lang="en-US" sz="4400" dirty="0">
                <a:latin typeface="Preeti" pitchFamily="2" charset="0"/>
              </a:rPr>
              <a:t>] .</a:t>
            </a:r>
          </a:p>
          <a:p>
            <a:pPr marL="365760" indent="-283464" algn="just">
              <a:buFont typeface="Wingdings 2"/>
              <a:buChar char=""/>
              <a:defRPr/>
            </a:pPr>
            <a:r>
              <a:rPr lang="en-US" sz="4400" dirty="0">
                <a:latin typeface="Preeti" pitchFamily="2" charset="0"/>
              </a:rPr>
              <a:t> ;</a:t>
            </a:r>
            <a:r>
              <a:rPr lang="en-US" sz="4400" dirty="0" err="1">
                <a:latin typeface="Preeti" pitchFamily="2" charset="0"/>
              </a:rPr>
              <a:t>jfnnfO</a:t>
            </a:r>
            <a:r>
              <a:rPr lang="en-US" sz="4400" dirty="0">
                <a:latin typeface="Preeti" pitchFamily="2" charset="0"/>
              </a:rPr>
              <a:t>{ ;</a:t>
            </a:r>
            <a:r>
              <a:rPr lang="en-US" sz="4400" dirty="0" err="1">
                <a:latin typeface="Preeti" pitchFamily="2" charset="0"/>
              </a:rPr>
              <a:t>Daf</a:t>
            </a:r>
            <a:r>
              <a:rPr lang="en-US" sz="4400" dirty="0">
                <a:latin typeface="Preeti" pitchFamily="2" charset="0"/>
              </a:rPr>
              <a:t>]</a:t>
            </a:r>
            <a:r>
              <a:rPr lang="en-US" sz="4400" dirty="0" err="1">
                <a:latin typeface="Preeti" pitchFamily="2" charset="0"/>
              </a:rPr>
              <a:t>wg</a:t>
            </a:r>
            <a:r>
              <a:rPr lang="en-US" sz="4400" dirty="0">
                <a:latin typeface="Preeti" pitchFamily="2" charset="0"/>
              </a:rPr>
              <a:t> </a:t>
            </a:r>
            <a:r>
              <a:rPr lang="en-US" sz="4400" dirty="0" err="1">
                <a:latin typeface="Preeti" pitchFamily="2" charset="0"/>
              </a:rPr>
              <a:t>ug</a:t>
            </a:r>
            <a:r>
              <a:rPr lang="en-US" sz="4400" dirty="0">
                <a:latin typeface="Preeti" pitchFamily="2" charset="0"/>
              </a:rPr>
              <a:t>{ s]–</a:t>
            </a:r>
            <a:r>
              <a:rPr lang="en-US" sz="4400" dirty="0" err="1">
                <a:latin typeface="Preeti" pitchFamily="2" charset="0"/>
              </a:rPr>
              <a:t>s:tf</a:t>
            </a:r>
            <a:r>
              <a:rPr lang="en-US" sz="4400" dirty="0">
                <a:latin typeface="Preeti" pitchFamily="2" charset="0"/>
              </a:rPr>
              <a:t> </a:t>
            </a:r>
            <a:r>
              <a:rPr lang="en-US" sz="4400" dirty="0" err="1">
                <a:latin typeface="Preeti" pitchFamily="2" charset="0"/>
              </a:rPr>
              <a:t>sfo</a:t>
            </a:r>
            <a:r>
              <a:rPr lang="en-US" sz="4400" dirty="0">
                <a:latin typeface="Preeti" pitchFamily="2" charset="0"/>
              </a:rPr>
              <a:t>{</a:t>
            </a:r>
            <a:r>
              <a:rPr lang="en-US" sz="4400" dirty="0" err="1">
                <a:latin typeface="Preeti" pitchFamily="2" charset="0"/>
              </a:rPr>
              <a:t>qmd</a:t>
            </a:r>
            <a:r>
              <a:rPr lang="en-US" sz="4400" dirty="0">
                <a:latin typeface="Preeti" pitchFamily="2" charset="0"/>
              </a:rPr>
              <a:t> rflxG5g\ </a:t>
            </a:r>
            <a:r>
              <a:rPr lang="en-US" sz="4400" dirty="0" err="1">
                <a:latin typeface="Preeti" pitchFamily="2" charset="0"/>
              </a:rPr>
              <a:t>eGg</a:t>
            </a:r>
            <a:r>
              <a:rPr lang="en-US" sz="4400" dirty="0">
                <a:latin typeface="Preeti" pitchFamily="2" charset="0"/>
              </a:rPr>
              <a:t>]</a:t>
            </a:r>
            <a:r>
              <a:rPr lang="en-US" sz="4400" dirty="0" err="1">
                <a:latin typeface="Preeti" pitchFamily="2" charset="0"/>
              </a:rPr>
              <a:t>af</a:t>
            </a:r>
            <a:r>
              <a:rPr lang="en-US" sz="4400" dirty="0">
                <a:latin typeface="Preeti" pitchFamily="2" charset="0"/>
              </a:rPr>
              <a:t>/] 5nkmn u/L l6kf]6 </a:t>
            </a:r>
            <a:r>
              <a:rPr lang="en-US" sz="4400" dirty="0" err="1">
                <a:latin typeface="Preeti" pitchFamily="2" charset="0"/>
              </a:rPr>
              <a:t>ug</a:t>
            </a:r>
            <a:r>
              <a:rPr lang="en-US" sz="4400" dirty="0">
                <a:latin typeface="Preeti" pitchFamily="2" charset="0"/>
              </a:rPr>
              <a:t>]{ .</a:t>
            </a:r>
          </a:p>
          <a:p>
            <a:pPr marL="365760" indent="-283464" algn="just">
              <a:buFont typeface="Wingdings 2"/>
              <a:buChar char=""/>
              <a:defRPr/>
            </a:pPr>
            <a:r>
              <a:rPr lang="en-US" sz="4400" dirty="0">
                <a:latin typeface="Preeti" pitchFamily="2" charset="0"/>
              </a:rPr>
              <a:t> </a:t>
            </a:r>
            <a:r>
              <a:rPr lang="en-US" sz="4400" dirty="0" err="1">
                <a:latin typeface="Preeti" pitchFamily="2" charset="0"/>
              </a:rPr>
              <a:t>dfunfO</a:t>
            </a:r>
            <a:r>
              <a:rPr lang="en-US" sz="4400" dirty="0">
                <a:latin typeface="Preeti" pitchFamily="2" charset="0"/>
              </a:rPr>
              <a:t>{ h:tfsf] t:t} l6kf]6 </a:t>
            </a:r>
            <a:r>
              <a:rPr lang="en-US" sz="4400" dirty="0" err="1">
                <a:latin typeface="Preeti" pitchFamily="2" charset="0"/>
              </a:rPr>
              <a:t>ug</a:t>
            </a:r>
            <a:r>
              <a:rPr lang="en-US" sz="4400" dirty="0">
                <a:latin typeface="Preeti" pitchFamily="2" charset="0"/>
              </a:rPr>
              <a:t>]{ .</a:t>
            </a:r>
          </a:p>
          <a:p>
            <a:pPr marL="365760" indent="-283464">
              <a:buFont typeface="Wingdings 2"/>
              <a:buChar char=""/>
              <a:defRPr/>
            </a:pPr>
            <a:r>
              <a:rPr lang="en-US" sz="4400" dirty="0">
                <a:latin typeface="Preeti" pitchFamily="2" charset="0"/>
              </a:rPr>
              <a:t> To;kl5 of]</a:t>
            </a:r>
            <a:r>
              <a:rPr lang="en-US" sz="4400" dirty="0" err="1">
                <a:latin typeface="Preeti" pitchFamily="2" charset="0"/>
              </a:rPr>
              <a:t>hgfx</a:t>
            </a:r>
            <a:r>
              <a:rPr lang="en-US" sz="4400" dirty="0" err="1">
                <a:latin typeface="Preeti" pitchFamily="2" charset="0"/>
                <a:cs typeface="Times New Roman" panose="02020603050405020304" pitchFamily="18" charset="0"/>
              </a:rPr>
              <a:t>¿</a:t>
            </a:r>
            <a:r>
              <a:rPr lang="en-US" sz="4400" dirty="0" err="1">
                <a:latin typeface="Preeti" pitchFamily="2" charset="0"/>
              </a:rPr>
              <a:t>nfO</a:t>
            </a:r>
            <a:r>
              <a:rPr lang="en-US" sz="4400" dirty="0">
                <a:latin typeface="Preeti" pitchFamily="2" charset="0"/>
              </a:rPr>
              <a:t>{ </a:t>
            </a:r>
            <a:r>
              <a:rPr lang="en-US" sz="4400" dirty="0" err="1">
                <a:latin typeface="Preeti" pitchFamily="2" charset="0"/>
              </a:rPr>
              <a:t>k|fyldsLs</a:t>
            </a:r>
            <a:r>
              <a:rPr lang="en-US" sz="4400" dirty="0">
                <a:latin typeface="Preeti" pitchFamily="2" charset="0"/>
              </a:rPr>
              <a:t>/0f </a:t>
            </a:r>
            <a:r>
              <a:rPr lang="en-US" sz="4400" dirty="0" err="1">
                <a:latin typeface="Preeti" pitchFamily="2" charset="0"/>
              </a:rPr>
              <a:t>ug</a:t>
            </a:r>
            <a:r>
              <a:rPr lang="en-US" sz="4400" dirty="0">
                <a:latin typeface="Preeti" pitchFamily="2" charset="0"/>
              </a:rPr>
              <a:t>]{ .</a:t>
            </a:r>
          </a:p>
          <a:p>
            <a:pPr marL="365760" indent="-283464" algn="just">
              <a:buFont typeface="Wingdings 2"/>
              <a:buChar char=""/>
              <a:defRPr/>
            </a:pPr>
            <a:r>
              <a:rPr lang="en-US" sz="4400" dirty="0">
                <a:latin typeface="Preeti" pitchFamily="2" charset="0"/>
              </a:rPr>
              <a:t> dfOGo'l6ª </a:t>
            </a:r>
            <a:r>
              <a:rPr lang="en-US" sz="4400" dirty="0" err="1">
                <a:latin typeface="Preeti" pitchFamily="2" charset="0"/>
              </a:rPr>
              <a:t>ug</a:t>
            </a:r>
            <a:r>
              <a:rPr lang="en-US" sz="4400" dirty="0">
                <a:latin typeface="Preeti" pitchFamily="2" charset="0"/>
              </a:rPr>
              <a:t>{ </a:t>
            </a:r>
            <a:r>
              <a:rPr lang="en-US" sz="4400" dirty="0" err="1">
                <a:latin typeface="Preeti" pitchFamily="2" charset="0"/>
              </a:rPr>
              <a:t>nufpg</a:t>
            </a:r>
            <a:r>
              <a:rPr lang="en-US" sz="4400" dirty="0">
                <a:latin typeface="Preeti" pitchFamily="2" charset="0"/>
              </a:rPr>
              <a:t>] .</a:t>
            </a:r>
            <a:endParaRPr lang="en-US" sz="2800" dirty="0">
              <a:latin typeface="Preeti" pitchFamily="2" charset="0"/>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GB" sz="5400" dirty="0">
                <a:solidFill>
                  <a:schemeClr val="bg1"/>
                </a:solidFill>
                <a:latin typeface="Preeti" pitchFamily="2" charset="0"/>
                <a:ea typeface="+mj-ea"/>
                <a:cs typeface="+mj-cs"/>
              </a:rPr>
              <a:t>/ </a:t>
            </a:r>
            <a:r>
              <a:rPr lang="en-GB" sz="5400" dirty="0" err="1">
                <a:solidFill>
                  <a:schemeClr val="bg1"/>
                </a:solidFill>
                <a:latin typeface="Preeti" pitchFamily="2" charset="0"/>
                <a:ea typeface="+mj-ea"/>
                <a:cs typeface="+mj-cs"/>
              </a:rPr>
              <a:t>cGTodf</a:t>
            </a:r>
            <a:r>
              <a:rPr lang="en-GB" sz="5400" dirty="0">
                <a:solidFill>
                  <a:schemeClr val="bg1"/>
                </a:solidFill>
                <a:latin typeface="Preeti" pitchFamily="2" charset="0"/>
                <a:ea typeface="+mj-ea"/>
                <a:cs typeface="+mj-cs"/>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364496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eaLnBrk="1" hangingPunct="1"/>
            <a:r>
              <a:rPr lang="nl-NL" altLang="en-US" sz="3600">
                <a:latin typeface="Preeti" pitchFamily="2" charset="0"/>
              </a:rPr>
              <a:t>k|fyldsLs/0fdf k/]sf of]hgfx</a:t>
            </a:r>
            <a:r>
              <a:rPr lang="en-US" altLang="en-US" sz="3600">
                <a:latin typeface="Preeti" pitchFamily="2" charset="0"/>
                <a:cs typeface="Times New Roman" panose="02020603050405020304" pitchFamily="18" charset="0"/>
              </a:rPr>
              <a:t>¿</a:t>
            </a:r>
            <a:r>
              <a:rPr lang="nl-NL" altLang="en-US" sz="3600">
                <a:latin typeface="Preeti" pitchFamily="2" charset="0"/>
              </a:rPr>
              <a:t>nfO{ ;xhstf{n] dfOGo'6 ug'{k5{ . dfOGo'6 ePsf of]hgfx</a:t>
            </a:r>
            <a:r>
              <a:rPr lang="en-US" altLang="en-US" sz="3600">
                <a:latin typeface="Preeti" pitchFamily="2" charset="0"/>
                <a:cs typeface="Times New Roman" panose="02020603050405020304" pitchFamily="18" charset="0"/>
              </a:rPr>
              <a:t>¿</a:t>
            </a:r>
            <a:r>
              <a:rPr lang="nl-NL" altLang="en-US" sz="3600">
                <a:latin typeface="Preeti" pitchFamily="2" charset="0"/>
              </a:rPr>
              <a:t> a:tL :t/sf] of]hgf 5gf}F6 k|lqmof x'Fb} gu/ kl/ifb\df k]z ug'{k5{ . dfOGo'6sf Ph]08fx</a:t>
            </a:r>
            <a:r>
              <a:rPr lang="en-US" altLang="en-US" sz="3600">
                <a:latin typeface="Preeti" pitchFamily="2" charset="0"/>
                <a:cs typeface="Times New Roman" panose="02020603050405020304" pitchFamily="18" charset="0"/>
              </a:rPr>
              <a:t>¿</a:t>
            </a:r>
            <a:r>
              <a:rPr lang="nl-NL" altLang="en-US" sz="3600">
                <a:latin typeface="Preeti" pitchFamily="2" charset="0"/>
              </a:rPr>
              <a:t> lgDg /fVg'k5{ M</a:t>
            </a:r>
          </a:p>
          <a:p>
            <a:pPr eaLnBrk="1" hangingPunct="1"/>
            <a:r>
              <a:rPr lang="nl-NL" altLang="en-US" sz="3600">
                <a:latin typeface="Preeti" pitchFamily="2" charset="0"/>
              </a:rPr>
              <a:t>!— of]hgfx</a:t>
            </a:r>
            <a:r>
              <a:rPr lang="en-US" altLang="en-US" sz="3600">
                <a:latin typeface="Preeti" pitchFamily="2" charset="0"/>
                <a:cs typeface="Times New Roman" panose="02020603050405020304" pitchFamily="18" charset="0"/>
              </a:rPr>
              <a:t>¿</a:t>
            </a:r>
            <a:r>
              <a:rPr lang="nl-NL" altLang="en-US" sz="3600">
                <a:latin typeface="Preeti" pitchFamily="2" charset="0"/>
              </a:rPr>
              <a:t> 5gf}F6 ;DaGwdf .</a:t>
            </a:r>
          </a:p>
          <a:p>
            <a:pPr eaLnBrk="1" hangingPunct="1"/>
            <a:r>
              <a:rPr lang="nl-NL" altLang="en-US" sz="3600">
                <a:latin typeface="Preeti" pitchFamily="2" charset="0"/>
              </a:rPr>
              <a:t>@— kl/ifb\df k7fpg] of]hgf ;DaGwdf .</a:t>
            </a:r>
            <a:endParaRPr lang="en-US" altLang="en-US" sz="3600">
              <a:latin typeface="Preeti" pitchFamily="2" charset="0"/>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nl-NL" sz="5400" dirty="0">
                <a:latin typeface="Preeti" pitchFamily="2" charset="0"/>
              </a:rPr>
              <a:t>dfOGo'6</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389616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808344" y="1207344"/>
            <a:ext cx="8946541" cy="4195481"/>
          </a:xfrm>
        </p:spPr>
        <p:txBody>
          <a:bodyPr>
            <a:noAutofit/>
          </a:bodyPr>
          <a:lstStyle/>
          <a:p>
            <a:pPr marL="365760" indent="-283464" algn="just">
              <a:buFont typeface="Wingdings 2"/>
              <a:buChar char=""/>
              <a:defRPr/>
            </a:pPr>
            <a:r>
              <a:rPr lang="en-US" sz="2800" dirty="0" err="1">
                <a:latin typeface="Preeti" pitchFamily="2" charset="0"/>
              </a:rPr>
              <a:t>cfh</a:t>
            </a:r>
            <a:r>
              <a:rPr lang="en-US" sz="2800" dirty="0">
                <a:latin typeface="Preeti" pitchFamily="2" charset="0"/>
              </a:rPr>
              <a:t> </a:t>
            </a:r>
            <a:r>
              <a:rPr lang="en-US" sz="2800" dirty="0" err="1">
                <a:latin typeface="Preeti" pitchFamily="2" charset="0"/>
              </a:rPr>
              <a:t>ldlt</a:t>
            </a:r>
            <a:r>
              <a:rPr lang="en-US" sz="2800" dirty="0">
                <a:latin typeface="Preeti" pitchFamily="2" charset="0"/>
              </a:rPr>
              <a:t>=========;fn=======</a:t>
            </a:r>
            <a:r>
              <a:rPr lang="en-US" sz="2800" dirty="0" err="1">
                <a:latin typeface="Preeti" pitchFamily="2" charset="0"/>
              </a:rPr>
              <a:t>ut</a:t>
            </a:r>
            <a:r>
              <a:rPr lang="en-US" sz="2800" dirty="0">
                <a:latin typeface="Preeti" pitchFamily="2" charset="0"/>
              </a:rPr>
              <a:t>]=======</a:t>
            </a:r>
            <a:r>
              <a:rPr lang="en-US" sz="2800" dirty="0" err="1">
                <a:latin typeface="Preeti" pitchFamily="2" charset="0"/>
              </a:rPr>
              <a:t>af</a:t>
            </a:r>
            <a:r>
              <a:rPr lang="en-US" sz="2800" dirty="0">
                <a:latin typeface="Preeti" pitchFamily="2" charset="0"/>
              </a:rPr>
              <a:t>/======</a:t>
            </a:r>
            <a:r>
              <a:rPr lang="en-US" sz="2800" dirty="0" err="1">
                <a:latin typeface="Preeti" pitchFamily="2" charset="0"/>
              </a:rPr>
              <a:t>lhNnfsf</a:t>
            </a:r>
            <a:r>
              <a:rPr lang="en-US" sz="2800" dirty="0">
                <a:latin typeface="Preeti" pitchFamily="2" charset="0"/>
              </a:rPr>
              <a:t>]=========</a:t>
            </a:r>
            <a:r>
              <a:rPr lang="en-US" sz="2800" dirty="0" err="1">
                <a:latin typeface="Preeti" pitchFamily="2" charset="0"/>
              </a:rPr>
              <a:t>ufpFkflnsf</a:t>
            </a:r>
            <a:r>
              <a:rPr lang="en-US" sz="2800" dirty="0">
                <a:latin typeface="Preeti" pitchFamily="2" charset="0"/>
              </a:rPr>
              <a:t>÷ </a:t>
            </a:r>
            <a:r>
              <a:rPr lang="en-US" sz="2800" dirty="0" err="1">
                <a:latin typeface="Preeti" pitchFamily="2" charset="0"/>
              </a:rPr>
              <a:t>gu</a:t>
            </a:r>
            <a:r>
              <a:rPr lang="en-US" sz="2800" dirty="0">
                <a:latin typeface="Preeti" pitchFamily="2" charset="0"/>
              </a:rPr>
              <a:t>/</a:t>
            </a:r>
            <a:r>
              <a:rPr lang="en-US" sz="2800" dirty="0" err="1">
                <a:latin typeface="Preeti" pitchFamily="2" charset="0"/>
              </a:rPr>
              <a:t>kflnsfsf</a:t>
            </a:r>
            <a:r>
              <a:rPr lang="en-US" sz="2800" dirty="0">
                <a:latin typeface="Preeti" pitchFamily="2" charset="0"/>
              </a:rPr>
              <a:t>] </a:t>
            </a:r>
            <a:r>
              <a:rPr lang="en-US" sz="2800" dirty="0" err="1">
                <a:latin typeface="Preeti" pitchFamily="2" charset="0"/>
              </a:rPr>
              <a:t>afn</a:t>
            </a:r>
            <a:r>
              <a:rPr lang="en-US" sz="2800" dirty="0">
                <a:latin typeface="Preeti" pitchFamily="2" charset="0"/>
              </a:rPr>
              <a:t> e]</a:t>
            </a:r>
            <a:r>
              <a:rPr lang="en-US" sz="2800" dirty="0" err="1">
                <a:latin typeface="Preeti" pitchFamily="2" charset="0"/>
              </a:rPr>
              <a:t>nf</a:t>
            </a:r>
            <a:r>
              <a:rPr lang="en-US" sz="2800" dirty="0">
                <a:latin typeface="Preeti" pitchFamily="2" charset="0"/>
              </a:rPr>
              <a:t> </a:t>
            </a:r>
            <a:r>
              <a:rPr lang="en-US" sz="2800" dirty="0" err="1">
                <a:latin typeface="Preeti" pitchFamily="2" charset="0"/>
              </a:rPr>
              <a:t>ufpF÷gu</a:t>
            </a:r>
            <a:r>
              <a:rPr lang="en-US" sz="2800" dirty="0">
                <a:latin typeface="Preeti" pitchFamily="2" charset="0"/>
              </a:rPr>
              <a:t>/:t/Lo </a:t>
            </a:r>
            <a:r>
              <a:rPr lang="en-US" sz="2800" dirty="0" err="1">
                <a:latin typeface="Preeti" pitchFamily="2" charset="0"/>
              </a:rPr>
              <a:t>afnSnj</a:t>
            </a:r>
            <a:r>
              <a:rPr lang="en-US" sz="2800" dirty="0">
                <a:latin typeface="Preeti" pitchFamily="2" charset="0"/>
              </a:rPr>
              <a:t> ;~</a:t>
            </a:r>
            <a:r>
              <a:rPr lang="en-US" sz="2800" dirty="0" err="1">
                <a:latin typeface="Preeti" pitchFamily="2" charset="0"/>
              </a:rPr>
              <a:t>hfnsf</a:t>
            </a:r>
            <a:r>
              <a:rPr lang="en-US" sz="2800" dirty="0">
                <a:latin typeface="Preeti" pitchFamily="2" charset="0"/>
              </a:rPr>
              <a:t> </a:t>
            </a:r>
            <a:r>
              <a:rPr lang="en-US" sz="2800" dirty="0" err="1">
                <a:latin typeface="Preeti" pitchFamily="2" charset="0"/>
              </a:rPr>
              <a:t>cWoIf</a:t>
            </a:r>
            <a:r>
              <a:rPr lang="en-US" sz="2800" dirty="0">
                <a:latin typeface="Preeti" pitchFamily="2" charset="0"/>
              </a:rPr>
              <a:t>===========</a:t>
            </a:r>
            <a:r>
              <a:rPr lang="en-US" sz="2800" dirty="0" err="1">
                <a:latin typeface="Preeti" pitchFamily="2" charset="0"/>
              </a:rPr>
              <a:t>sf</a:t>
            </a:r>
            <a:r>
              <a:rPr lang="en-US" sz="2800" dirty="0">
                <a:latin typeface="Preeti" pitchFamily="2" charset="0"/>
              </a:rPr>
              <a:t>] </a:t>
            </a:r>
            <a:r>
              <a:rPr lang="en-US" sz="2800" dirty="0" err="1">
                <a:latin typeface="Preeti" pitchFamily="2" charset="0"/>
              </a:rPr>
              <a:t>cWoIftfdf</a:t>
            </a:r>
            <a:r>
              <a:rPr lang="en-US" sz="2800" dirty="0">
                <a:latin typeface="Preeti" pitchFamily="2" charset="0"/>
              </a:rPr>
              <a:t> ;</a:t>
            </a:r>
            <a:r>
              <a:rPr lang="en-US" sz="2800" dirty="0" err="1">
                <a:latin typeface="Preeti" pitchFamily="2" charset="0"/>
              </a:rPr>
              <a:t>DkGg</a:t>
            </a:r>
            <a:r>
              <a:rPr lang="en-US" sz="2800" dirty="0">
                <a:latin typeface="Preeti" pitchFamily="2" charset="0"/>
              </a:rPr>
              <a:t> </a:t>
            </a:r>
            <a:r>
              <a:rPr lang="en-US" sz="2800" dirty="0" err="1">
                <a:latin typeface="Preeti" pitchFamily="2" charset="0"/>
              </a:rPr>
              <a:t>eof</a:t>
            </a:r>
            <a:r>
              <a:rPr lang="en-US" sz="2800" dirty="0">
                <a:latin typeface="Preeti" pitchFamily="2" charset="0"/>
              </a:rPr>
              <a:t>] . </a:t>
            </a:r>
            <a:r>
              <a:rPr lang="en-US" sz="2800" dirty="0" err="1">
                <a:latin typeface="Preeti" pitchFamily="2" charset="0"/>
              </a:rPr>
              <a:t>lgDg</a:t>
            </a:r>
            <a:r>
              <a:rPr lang="en-US" sz="2800" dirty="0">
                <a:latin typeface="Preeti" pitchFamily="2" charset="0"/>
              </a:rPr>
              <a:t> </a:t>
            </a:r>
            <a:r>
              <a:rPr lang="en-US" sz="2800" dirty="0" err="1">
                <a:latin typeface="Preeti" pitchFamily="2" charset="0"/>
              </a:rPr>
              <a:t>adf</a:t>
            </a:r>
            <a:r>
              <a:rPr lang="en-US" sz="2800" dirty="0">
                <a:latin typeface="Preeti" pitchFamily="2" charset="0"/>
              </a:rPr>
              <a:t>]</a:t>
            </a:r>
            <a:r>
              <a:rPr lang="en-US" sz="2800" dirty="0" err="1">
                <a:latin typeface="Preeti" pitchFamily="2" charset="0"/>
              </a:rPr>
              <a:t>lhdsf</a:t>
            </a:r>
            <a:r>
              <a:rPr lang="en-US" sz="2800" dirty="0">
                <a:latin typeface="Preeti" pitchFamily="2" charset="0"/>
              </a:rPr>
              <a:t>] </a:t>
            </a:r>
            <a:r>
              <a:rPr lang="en-US" sz="2800" dirty="0" err="1">
                <a:latin typeface="Preeti" pitchFamily="2" charset="0"/>
              </a:rPr>
              <a:t>pkl:yltdf</a:t>
            </a:r>
            <a:r>
              <a:rPr lang="en-US" sz="2800" dirty="0">
                <a:latin typeface="Preeti" pitchFamily="2" charset="0"/>
              </a:rPr>
              <a:t> </a:t>
            </a:r>
            <a:r>
              <a:rPr lang="en-US" sz="2800" dirty="0" err="1">
                <a:latin typeface="Preeti" pitchFamily="2" charset="0"/>
              </a:rPr>
              <a:t>afne</a:t>
            </a:r>
            <a:r>
              <a:rPr lang="en-US" sz="2800" dirty="0">
                <a:latin typeface="Preeti" pitchFamily="2" charset="0"/>
              </a:rPr>
              <a:t>]</a:t>
            </a:r>
            <a:r>
              <a:rPr lang="en-US" sz="2800" dirty="0" err="1">
                <a:latin typeface="Preeti" pitchFamily="2" charset="0"/>
              </a:rPr>
              <a:t>nfsf</a:t>
            </a:r>
            <a:r>
              <a:rPr lang="en-US" sz="2800" dirty="0">
                <a:latin typeface="Preeti" pitchFamily="2" charset="0"/>
              </a:rPr>
              <a:t> </a:t>
            </a:r>
            <a:r>
              <a:rPr lang="en-US" sz="2800" dirty="0" err="1">
                <a:latin typeface="Preeti" pitchFamily="2" charset="0"/>
              </a:rPr>
              <a:t>ljleGg</a:t>
            </a:r>
            <a:r>
              <a:rPr lang="en-US" sz="2800" dirty="0">
                <a:latin typeface="Preeti" pitchFamily="2" charset="0"/>
              </a:rPr>
              <a:t> </a:t>
            </a:r>
            <a:r>
              <a:rPr lang="en-US" sz="2800" dirty="0" err="1">
                <a:latin typeface="Preeti" pitchFamily="2" charset="0"/>
              </a:rPr>
              <a:t>ljlw</a:t>
            </a:r>
            <a:r>
              <a:rPr lang="en-US" sz="2800" dirty="0">
                <a:latin typeface="Preeti" pitchFamily="2" charset="0"/>
              </a:rPr>
              <a:t> / </a:t>
            </a:r>
            <a:r>
              <a:rPr lang="en-US" sz="2800" dirty="0" err="1">
                <a:latin typeface="Preeti" pitchFamily="2" charset="0"/>
              </a:rPr>
              <a:t>k|lqmof</a:t>
            </a:r>
            <a:r>
              <a:rPr lang="en-US" sz="2800" dirty="0">
                <a:latin typeface="Preeti" pitchFamily="2" charset="0"/>
              </a:rPr>
              <a:t> </a:t>
            </a:r>
            <a:r>
              <a:rPr lang="en-US" sz="2800" dirty="0" err="1">
                <a:latin typeface="Preeti" pitchFamily="2" charset="0"/>
              </a:rPr>
              <a:t>ckgfP</a:t>
            </a:r>
            <a:r>
              <a:rPr lang="en-US" sz="2800" dirty="0">
                <a:latin typeface="Preeti" pitchFamily="2" charset="0"/>
              </a:rPr>
              <a:t>/ </a:t>
            </a:r>
            <a:r>
              <a:rPr lang="en-US" sz="2800" dirty="0" err="1">
                <a:latin typeface="Preeti" pitchFamily="2" charset="0"/>
              </a:rPr>
              <a:t>afnaflnsfsf</a:t>
            </a:r>
            <a:r>
              <a:rPr lang="en-US" sz="2800" dirty="0">
                <a:latin typeface="Preeti" pitchFamily="2" charset="0"/>
              </a:rPr>
              <a:t> of]</a:t>
            </a:r>
            <a:r>
              <a:rPr lang="en-US" sz="2800" dirty="0" err="1">
                <a:latin typeface="Preeti" pitchFamily="2" charset="0"/>
              </a:rPr>
              <a:t>hgfx</a:t>
            </a:r>
            <a:r>
              <a:rPr lang="en-US" sz="2800" dirty="0">
                <a:latin typeface="Preeti" pitchFamily="2" charset="0"/>
                <a:cs typeface="Times New Roman" panose="02020603050405020304" pitchFamily="18" charset="0"/>
              </a:rPr>
              <a:t>¿</a:t>
            </a:r>
            <a:r>
              <a:rPr lang="en-US" sz="2800" dirty="0">
                <a:latin typeface="Preeti" pitchFamily="2" charset="0"/>
              </a:rPr>
              <a:t> 5gfF}6 </a:t>
            </a:r>
            <a:r>
              <a:rPr lang="en-US" sz="2800" dirty="0" err="1">
                <a:latin typeface="Preeti" pitchFamily="2" charset="0"/>
              </a:rPr>
              <a:t>ul</a:t>
            </a:r>
            <a:r>
              <a:rPr lang="en-US" sz="2800" dirty="0">
                <a:latin typeface="Preeti" pitchFamily="2" charset="0"/>
              </a:rPr>
              <a:t>/of] . </a:t>
            </a:r>
          </a:p>
          <a:p>
            <a:pPr marL="365760" indent="-283464">
              <a:buFont typeface="Wingdings 2"/>
              <a:buChar char=""/>
              <a:defRPr/>
            </a:pPr>
            <a:r>
              <a:rPr lang="en-US" sz="2800" b="1" u="sng" dirty="0" err="1">
                <a:latin typeface="Preeti" pitchFamily="2" charset="0"/>
              </a:rPr>
              <a:t>pkl:ylt</a:t>
            </a:r>
            <a:endParaRPr lang="en-US" sz="2800" dirty="0">
              <a:latin typeface="Preeti" pitchFamily="2" charset="0"/>
            </a:endParaRPr>
          </a:p>
          <a:p>
            <a:pPr marL="365760" indent="-283464">
              <a:buFont typeface="Wingdings 2"/>
              <a:buChar char=""/>
              <a:defRPr/>
            </a:pPr>
            <a:r>
              <a:rPr lang="en-US" sz="2800" dirty="0" err="1">
                <a:latin typeface="Preeti" pitchFamily="2" charset="0"/>
              </a:rPr>
              <a:t>qm</a:t>
            </a:r>
            <a:r>
              <a:rPr lang="en-US" sz="2800" dirty="0">
                <a:latin typeface="Preeti" pitchFamily="2" charset="0"/>
              </a:rPr>
              <a:t>=;+=	</a:t>
            </a:r>
            <a:r>
              <a:rPr lang="en-US" sz="2800" dirty="0" err="1">
                <a:latin typeface="Preeti" pitchFamily="2" charset="0"/>
              </a:rPr>
              <a:t>gfd</a:t>
            </a:r>
            <a:r>
              <a:rPr lang="en-US" sz="2800" dirty="0">
                <a:latin typeface="Preeti" pitchFamily="2" charset="0"/>
              </a:rPr>
              <a:t>	kb	Snj÷7]</a:t>
            </a:r>
            <a:r>
              <a:rPr lang="en-US" sz="2800" dirty="0" err="1">
                <a:latin typeface="Preeti" pitchFamily="2" charset="0"/>
              </a:rPr>
              <a:t>ufgf</a:t>
            </a:r>
            <a:r>
              <a:rPr lang="en-US" sz="2800" dirty="0">
                <a:latin typeface="Preeti" pitchFamily="2" charset="0"/>
              </a:rPr>
              <a:t>	x:tfIf/</a:t>
            </a:r>
          </a:p>
          <a:p>
            <a:pPr marL="365760" indent="-283464">
              <a:buFont typeface="Wingdings 2"/>
              <a:buChar char=""/>
              <a:defRPr/>
            </a:pPr>
            <a:r>
              <a:rPr lang="en-US" sz="2800" dirty="0">
                <a:latin typeface="Preeti" pitchFamily="2" charset="0"/>
              </a:rPr>
              <a:t>!=</a:t>
            </a:r>
          </a:p>
          <a:p>
            <a:pPr marL="365760" indent="-283464">
              <a:buFont typeface="Wingdings 2"/>
              <a:buChar char=""/>
              <a:defRPr/>
            </a:pPr>
            <a:r>
              <a:rPr lang="en-US" sz="2800" dirty="0">
                <a:latin typeface="Preeti" pitchFamily="2" charset="0"/>
              </a:rPr>
              <a:t>@=</a:t>
            </a:r>
          </a:p>
          <a:p>
            <a:pPr marL="365760" indent="-283464">
              <a:buFont typeface="Wingdings 2"/>
              <a:buChar char=""/>
              <a:defRPr/>
            </a:pPr>
            <a:r>
              <a:rPr lang="en-US" sz="2800" dirty="0">
                <a:latin typeface="Preeti" pitchFamily="2" charset="0"/>
              </a:rPr>
              <a:t>#=	</a:t>
            </a:r>
          </a:p>
          <a:p>
            <a:pPr marL="365760" indent="-283464">
              <a:buFont typeface="Wingdings 2"/>
              <a:buChar char=""/>
              <a:defRPr/>
            </a:pPr>
            <a:endParaRPr lang="en-US" sz="2800" dirty="0">
              <a:latin typeface="Preeti" pitchFamily="2" charset="0"/>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nl-NL" sz="5400" dirty="0">
                <a:latin typeface="Preeti" pitchFamily="2" charset="0"/>
              </a:rPr>
              <a:t>dfOGo'6</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42693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1"/>
          <p:cNvSpPr>
            <a:spLocks noGrp="1"/>
          </p:cNvSpPr>
          <p:nvPr>
            <p:ph idx="1"/>
          </p:nvPr>
        </p:nvSpPr>
        <p:spPr/>
        <p:txBody>
          <a:bodyPr>
            <a:noAutofit/>
          </a:bodyPr>
          <a:lstStyle/>
          <a:p>
            <a:pPr marL="365125" indent="-282575">
              <a:buFont typeface="Wingdings 2" panose="05020102010507070707" pitchFamily="18" charset="2"/>
              <a:buChar char=""/>
              <a:defRPr/>
            </a:pPr>
            <a:r>
              <a:rPr lang="en-US" sz="2800" dirty="0">
                <a:latin typeface="Preeti" pitchFamily="2" charset="0"/>
              </a:rPr>
              <a:t>lg0f{o g+= ! M </a:t>
            </a:r>
            <a:r>
              <a:rPr lang="en-US" sz="2800" dirty="0" err="1">
                <a:latin typeface="Preeti" pitchFamily="2" charset="0"/>
              </a:rPr>
              <a:t>cfh</a:t>
            </a:r>
            <a:r>
              <a:rPr lang="en-US" sz="2800" dirty="0">
                <a:latin typeface="Preeti" pitchFamily="2" charset="0"/>
              </a:rPr>
              <a:t> o; </a:t>
            </a:r>
            <a:r>
              <a:rPr lang="en-US" sz="2800" dirty="0" err="1">
                <a:latin typeface="Preeti" pitchFamily="2" charset="0"/>
              </a:rPr>
              <a:t>afne</a:t>
            </a:r>
            <a:r>
              <a:rPr lang="en-US" sz="2800" dirty="0">
                <a:latin typeface="Preeti" pitchFamily="2" charset="0"/>
              </a:rPr>
              <a:t>]</a:t>
            </a:r>
            <a:r>
              <a:rPr lang="en-US" sz="2800" dirty="0" err="1">
                <a:latin typeface="Preeti" pitchFamily="2" charset="0"/>
              </a:rPr>
              <a:t>nfdf</a:t>
            </a:r>
            <a:r>
              <a:rPr lang="en-US" sz="2800" dirty="0">
                <a:latin typeface="Preeti" pitchFamily="2" charset="0"/>
              </a:rPr>
              <a:t> </a:t>
            </a:r>
            <a:r>
              <a:rPr lang="en-US" sz="2800" dirty="0" err="1">
                <a:latin typeface="Preeti" pitchFamily="2" charset="0"/>
              </a:rPr>
              <a:t>ePsf</a:t>
            </a:r>
            <a:r>
              <a:rPr lang="en-US" sz="2800" dirty="0">
                <a:latin typeface="Preeti" pitchFamily="2" charset="0"/>
              </a:rPr>
              <a:t>] </a:t>
            </a:r>
            <a:r>
              <a:rPr lang="en-US" sz="2800" dirty="0" err="1">
                <a:latin typeface="Preeti" pitchFamily="2" charset="0"/>
              </a:rPr>
              <a:t>lj:t</a:t>
            </a:r>
            <a:r>
              <a:rPr lang="en-US" sz="2800" dirty="0">
                <a:latin typeface="Preeti" pitchFamily="2" charset="0"/>
              </a:rPr>
              <a:t>[t 5nkmnaf6 </a:t>
            </a:r>
            <a:r>
              <a:rPr lang="en-US" sz="2800" dirty="0" err="1">
                <a:latin typeface="Preeti" pitchFamily="2" charset="0"/>
              </a:rPr>
              <a:t>afnaflnsf</a:t>
            </a:r>
            <a:r>
              <a:rPr lang="en-US" sz="2800" dirty="0">
                <a:latin typeface="Preeti" pitchFamily="2" charset="0"/>
              </a:rPr>
              <a:t> ;</a:t>
            </a:r>
            <a:r>
              <a:rPr lang="en-US" sz="2800" dirty="0" err="1">
                <a:latin typeface="Preeti" pitchFamily="2" charset="0"/>
              </a:rPr>
              <a:t>DaGwL</a:t>
            </a:r>
            <a:r>
              <a:rPr lang="en-US" sz="2800" dirty="0">
                <a:latin typeface="Preeti" pitchFamily="2" charset="0"/>
              </a:rPr>
              <a:t> </a:t>
            </a:r>
            <a:r>
              <a:rPr lang="en-US" sz="2800" dirty="0" err="1">
                <a:latin typeface="Preeti" pitchFamily="2" charset="0"/>
              </a:rPr>
              <a:t>lgDg</a:t>
            </a:r>
            <a:r>
              <a:rPr lang="en-US" sz="2800" dirty="0">
                <a:latin typeface="Preeti" pitchFamily="2" charset="0"/>
              </a:rPr>
              <a:t> of]</a:t>
            </a:r>
            <a:r>
              <a:rPr lang="en-US" sz="2800" dirty="0" err="1">
                <a:latin typeface="Preeti" pitchFamily="2" charset="0"/>
              </a:rPr>
              <a:t>hgfx</a:t>
            </a:r>
            <a:r>
              <a:rPr lang="en-US" sz="2800" dirty="0">
                <a:latin typeface="Preeti" pitchFamily="2" charset="0"/>
              </a:rPr>
              <a:t>¿ 5gf}F6 </a:t>
            </a:r>
            <a:r>
              <a:rPr lang="en-US" sz="2800" dirty="0" err="1">
                <a:latin typeface="Preeti" pitchFamily="2" charset="0"/>
              </a:rPr>
              <a:t>ul</a:t>
            </a:r>
            <a:r>
              <a:rPr lang="en-US" sz="2800" dirty="0">
                <a:latin typeface="Preeti" pitchFamily="2" charset="0"/>
              </a:rPr>
              <a:t>/of] .</a:t>
            </a:r>
          </a:p>
          <a:p>
            <a:pPr marL="365125" indent="-282575">
              <a:buFont typeface="Wingdings 2" panose="05020102010507070707" pitchFamily="18" charset="2"/>
              <a:buChar char=""/>
              <a:defRPr/>
            </a:pPr>
            <a:r>
              <a:rPr lang="en-US" sz="2800" dirty="0">
                <a:latin typeface="Preeti" pitchFamily="2" charset="0"/>
              </a:rPr>
              <a:t>s_ </a:t>
            </a:r>
            <a:r>
              <a:rPr lang="en-US" sz="2800" dirty="0" err="1">
                <a:latin typeface="Preeti" pitchFamily="2" charset="0"/>
              </a:rPr>
              <a:t>afn</a:t>
            </a:r>
            <a:r>
              <a:rPr lang="en-US" sz="2800" dirty="0">
                <a:latin typeface="Preeti" pitchFamily="2" charset="0"/>
              </a:rPr>
              <a:t> </a:t>
            </a:r>
            <a:r>
              <a:rPr lang="en-US" sz="2800" dirty="0" err="1">
                <a:latin typeface="Preeti" pitchFamily="2" charset="0"/>
              </a:rPr>
              <a:t>ljjfx</a:t>
            </a:r>
            <a:r>
              <a:rPr lang="en-US" sz="2800" dirty="0">
                <a:latin typeface="Preeti" pitchFamily="2" charset="0"/>
              </a:rPr>
              <a:t> lj?4 ;8s gf6s </a:t>
            </a:r>
            <a:r>
              <a:rPr lang="en-US" sz="2800" dirty="0" err="1">
                <a:latin typeface="Preeti" pitchFamily="2" charset="0"/>
              </a:rPr>
              <a:t>k|bz</a:t>
            </a:r>
            <a:r>
              <a:rPr lang="en-US" sz="2800" dirty="0">
                <a:latin typeface="Preeti" pitchFamily="2" charset="0"/>
              </a:rPr>
              <a:t>{g </a:t>
            </a:r>
            <a:r>
              <a:rPr lang="en-US" sz="2800" dirty="0" err="1">
                <a:latin typeface="Preeti" pitchFamily="2" charset="0"/>
              </a:rPr>
              <a:t>ug</a:t>
            </a:r>
            <a:r>
              <a:rPr lang="en-US" sz="2800" dirty="0">
                <a:latin typeface="Preeti" pitchFamily="2" charset="0"/>
              </a:rPr>
              <a:t>]{ .</a:t>
            </a:r>
          </a:p>
          <a:p>
            <a:pPr marL="365125" indent="-282575">
              <a:buFont typeface="Wingdings 2" panose="05020102010507070707" pitchFamily="18" charset="2"/>
              <a:buChar char=""/>
              <a:defRPr/>
            </a:pPr>
            <a:r>
              <a:rPr lang="en-US" sz="2800" dirty="0">
                <a:latin typeface="Preeti" pitchFamily="2" charset="0"/>
              </a:rPr>
              <a:t>v_ </a:t>
            </a:r>
            <a:r>
              <a:rPr lang="en-US" sz="2800" dirty="0" err="1">
                <a:latin typeface="Preeti" pitchFamily="2" charset="0"/>
              </a:rPr>
              <a:t>gu</a:t>
            </a:r>
            <a:r>
              <a:rPr lang="en-US" sz="2800" dirty="0">
                <a:latin typeface="Preeti" pitchFamily="2" charset="0"/>
              </a:rPr>
              <a:t>/</a:t>
            </a:r>
            <a:r>
              <a:rPr lang="en-US" sz="2800" dirty="0" err="1">
                <a:latin typeface="Preeti" pitchFamily="2" charset="0"/>
              </a:rPr>
              <a:t>kflnsfdf</a:t>
            </a:r>
            <a:r>
              <a:rPr lang="en-US" sz="2800" dirty="0">
                <a:latin typeface="Preeti" pitchFamily="2" charset="0"/>
              </a:rPr>
              <a:t> /x]</a:t>
            </a:r>
            <a:r>
              <a:rPr lang="en-US" sz="2800" dirty="0" err="1">
                <a:latin typeface="Preeti" pitchFamily="2" charset="0"/>
              </a:rPr>
              <a:t>sf</a:t>
            </a:r>
            <a:r>
              <a:rPr lang="en-US" sz="2800" dirty="0">
                <a:latin typeface="Preeti" pitchFamily="2" charset="0"/>
              </a:rPr>
              <a:t> </a:t>
            </a:r>
            <a:r>
              <a:rPr lang="en-US" sz="2800" dirty="0" err="1">
                <a:latin typeface="Preeti" pitchFamily="2" charset="0"/>
              </a:rPr>
              <a:t>afn</a:t>
            </a:r>
            <a:r>
              <a:rPr lang="en-US" sz="2800" dirty="0">
                <a:latin typeface="Preeti" pitchFamily="2" charset="0"/>
              </a:rPr>
              <a:t>&gt;</a:t>
            </a:r>
            <a:r>
              <a:rPr lang="en-US" sz="2800" dirty="0" err="1">
                <a:latin typeface="Preeti" pitchFamily="2" charset="0"/>
              </a:rPr>
              <a:t>ldssf</a:t>
            </a:r>
            <a:r>
              <a:rPr lang="en-US" sz="2800" dirty="0">
                <a:latin typeface="Preeti" pitchFamily="2" charset="0"/>
              </a:rPr>
              <a:t>] </a:t>
            </a:r>
            <a:r>
              <a:rPr lang="en-US" sz="2800" dirty="0" err="1">
                <a:latin typeface="Preeti" pitchFamily="2" charset="0"/>
              </a:rPr>
              <a:t>olsg</a:t>
            </a:r>
            <a:r>
              <a:rPr lang="en-US" sz="2800" dirty="0">
                <a:latin typeface="Preeti" pitchFamily="2" charset="0"/>
              </a:rPr>
              <a:t> </a:t>
            </a:r>
            <a:r>
              <a:rPr lang="en-US" sz="2800" dirty="0" err="1">
                <a:latin typeface="Preeti" pitchFamily="2" charset="0"/>
              </a:rPr>
              <a:t>tYofÍ</a:t>
            </a:r>
            <a:r>
              <a:rPr lang="en-US" sz="2800" dirty="0">
                <a:latin typeface="Preeti" pitchFamily="2" charset="0"/>
              </a:rPr>
              <a:t> ;+</a:t>
            </a:r>
            <a:r>
              <a:rPr lang="en-US" sz="2800" dirty="0" err="1">
                <a:latin typeface="Preeti" pitchFamily="2" charset="0"/>
              </a:rPr>
              <a:t>sng</a:t>
            </a:r>
            <a:r>
              <a:rPr lang="en-US" sz="2800" dirty="0">
                <a:latin typeface="Preeti" pitchFamily="2" charset="0"/>
              </a:rPr>
              <a:t> </a:t>
            </a:r>
            <a:r>
              <a:rPr lang="en-US" sz="2800" dirty="0" err="1">
                <a:latin typeface="Preeti" pitchFamily="2" charset="0"/>
              </a:rPr>
              <a:t>ug</a:t>
            </a:r>
            <a:r>
              <a:rPr lang="en-US" sz="2800" dirty="0">
                <a:latin typeface="Preeti" pitchFamily="2" charset="0"/>
              </a:rPr>
              <a:t>]{ .</a:t>
            </a:r>
          </a:p>
          <a:p>
            <a:pPr marL="365125" indent="-282575">
              <a:buFont typeface="Wingdings 2" panose="05020102010507070707" pitchFamily="18" charset="2"/>
              <a:buChar char=""/>
              <a:defRPr/>
            </a:pPr>
            <a:r>
              <a:rPr lang="en-US" sz="2800" dirty="0">
                <a:latin typeface="Preeti" pitchFamily="2" charset="0"/>
              </a:rPr>
              <a:t>u_ x/]s </a:t>
            </a:r>
            <a:r>
              <a:rPr lang="en-US" sz="2800" dirty="0" err="1">
                <a:latin typeface="Preeti" pitchFamily="2" charset="0"/>
              </a:rPr>
              <a:t>ljBfnodf</a:t>
            </a:r>
            <a:r>
              <a:rPr lang="en-US" sz="2800" dirty="0">
                <a:latin typeface="Preeti" pitchFamily="2" charset="0"/>
              </a:rPr>
              <a:t> v]</a:t>
            </a:r>
            <a:r>
              <a:rPr lang="en-US" sz="2800" dirty="0" err="1">
                <a:latin typeface="Preeti" pitchFamily="2" charset="0"/>
              </a:rPr>
              <a:t>ns"b</a:t>
            </a:r>
            <a:r>
              <a:rPr lang="en-US" sz="2800" dirty="0">
                <a:latin typeface="Preeti" pitchFamily="2" charset="0"/>
              </a:rPr>
              <a:t> ;</a:t>
            </a:r>
            <a:r>
              <a:rPr lang="en-US" sz="2800" dirty="0" err="1">
                <a:latin typeface="Preeti" pitchFamily="2" charset="0"/>
              </a:rPr>
              <a:t>fdu|L</a:t>
            </a:r>
            <a:r>
              <a:rPr lang="en-US" sz="2800" dirty="0">
                <a:latin typeface="Preeti" pitchFamily="2" charset="0"/>
              </a:rPr>
              <a:t> </a:t>
            </a:r>
            <a:r>
              <a:rPr lang="en-US" sz="2800" dirty="0" err="1">
                <a:latin typeface="Preeti" pitchFamily="2" charset="0"/>
              </a:rPr>
              <a:t>vl</a:t>
            </a:r>
            <a:r>
              <a:rPr lang="en-US" sz="2800" dirty="0">
                <a:latin typeface="Preeti" pitchFamily="2" charset="0"/>
              </a:rPr>
              <a:t>/b </a:t>
            </a:r>
            <a:r>
              <a:rPr lang="en-US" sz="2800" dirty="0" err="1">
                <a:latin typeface="Preeti" pitchFamily="2" charset="0"/>
              </a:rPr>
              <a:t>ug</a:t>
            </a:r>
            <a:r>
              <a:rPr lang="en-US" sz="2800" dirty="0">
                <a:latin typeface="Preeti" pitchFamily="2" charset="0"/>
              </a:rPr>
              <a:t>]{ .</a:t>
            </a:r>
          </a:p>
          <a:p>
            <a:pPr marL="365125" indent="-282575">
              <a:buFont typeface="Wingdings 2" panose="05020102010507070707" pitchFamily="18" charset="2"/>
              <a:buChar char=""/>
              <a:defRPr/>
            </a:pPr>
            <a:r>
              <a:rPr lang="en-US" sz="2800" dirty="0">
                <a:latin typeface="Preeti" pitchFamily="2" charset="0"/>
              </a:rPr>
              <a:t>3_ 3/]n' lx+;f ;</a:t>
            </a:r>
            <a:r>
              <a:rPr lang="en-US" sz="2800" dirty="0" err="1">
                <a:latin typeface="Preeti" pitchFamily="2" charset="0"/>
              </a:rPr>
              <a:t>DaGwL</a:t>
            </a:r>
            <a:r>
              <a:rPr lang="en-US" sz="2800" dirty="0">
                <a:latin typeface="Preeti" pitchFamily="2" charset="0"/>
              </a:rPr>
              <a:t> </a:t>
            </a:r>
            <a:r>
              <a:rPr lang="en-US" sz="2800" dirty="0" err="1">
                <a:latin typeface="Preeti" pitchFamily="2" charset="0"/>
              </a:rPr>
              <a:t>cleefjsnfO</a:t>
            </a:r>
            <a:r>
              <a:rPr lang="en-US" sz="2800" dirty="0">
                <a:latin typeface="Preeti" pitchFamily="2" charset="0"/>
              </a:rPr>
              <a:t>{ </a:t>
            </a:r>
            <a:r>
              <a:rPr lang="en-US" sz="2800" dirty="0" err="1">
                <a:latin typeface="Preeti" pitchFamily="2" charset="0"/>
              </a:rPr>
              <a:t>cled'vLs</a:t>
            </a:r>
            <a:r>
              <a:rPr lang="en-US" sz="2800" dirty="0">
                <a:latin typeface="Preeti" pitchFamily="2" charset="0"/>
              </a:rPr>
              <a:t>/0f </a:t>
            </a:r>
            <a:r>
              <a:rPr lang="en-US" sz="2800" dirty="0" err="1">
                <a:latin typeface="Preeti" pitchFamily="2" charset="0"/>
              </a:rPr>
              <a:t>sfo</a:t>
            </a:r>
            <a:r>
              <a:rPr lang="en-US" sz="2800" dirty="0">
                <a:latin typeface="Preeti" pitchFamily="2" charset="0"/>
              </a:rPr>
              <a:t>{</a:t>
            </a:r>
            <a:r>
              <a:rPr lang="en-US" sz="2800" dirty="0" err="1">
                <a:latin typeface="Preeti" pitchFamily="2" charset="0"/>
              </a:rPr>
              <a:t>qmd</a:t>
            </a:r>
            <a:endParaRPr lang="en-US" sz="2800" dirty="0">
              <a:latin typeface="Preeti" pitchFamily="2" charset="0"/>
            </a:endParaRPr>
          </a:p>
          <a:p>
            <a:pPr marL="365125" indent="-282575">
              <a:buFont typeface="Wingdings 2" panose="05020102010507070707" pitchFamily="18" charset="2"/>
              <a:buChar char=""/>
              <a:defRPr/>
            </a:pPr>
            <a:r>
              <a:rPr lang="en-US" sz="2800" dirty="0">
                <a:latin typeface="Preeti" pitchFamily="2" charset="0"/>
              </a:rPr>
              <a:t>ª_ </a:t>
            </a:r>
            <a:r>
              <a:rPr lang="en-US" sz="2800" dirty="0" err="1">
                <a:latin typeface="Preeti" pitchFamily="2" charset="0"/>
              </a:rPr>
              <a:t>ljBfnodf</a:t>
            </a:r>
            <a:r>
              <a:rPr lang="en-US" sz="2800" dirty="0">
                <a:latin typeface="Preeti" pitchFamily="2" charset="0"/>
              </a:rPr>
              <a:t> n}</a:t>
            </a:r>
            <a:r>
              <a:rPr lang="en-US" sz="2800" dirty="0" err="1">
                <a:latin typeface="Preeti" pitchFamily="2" charset="0"/>
              </a:rPr>
              <a:t>lÍs</a:t>
            </a:r>
            <a:r>
              <a:rPr lang="en-US" sz="2800" dirty="0">
                <a:latin typeface="Preeti" pitchFamily="2" charset="0"/>
              </a:rPr>
              <a:t> 8]:s </a:t>
            </a:r>
            <a:r>
              <a:rPr lang="en-US" sz="2800" dirty="0" err="1">
                <a:latin typeface="Preeti" pitchFamily="2" charset="0"/>
              </a:rPr>
              <a:t>lgdf</a:t>
            </a:r>
            <a:r>
              <a:rPr lang="en-US" sz="2800" dirty="0">
                <a:latin typeface="Preeti" pitchFamily="2" charset="0"/>
              </a:rPr>
              <a:t>{0f</a:t>
            </a:r>
          </a:p>
          <a:p>
            <a:pPr marL="365125" indent="-282575">
              <a:buFont typeface="Wingdings 2" panose="05020102010507070707" pitchFamily="18" charset="2"/>
              <a:buChar char=""/>
              <a:defRPr/>
            </a:pPr>
            <a:r>
              <a:rPr lang="en-US" sz="2800" dirty="0">
                <a:latin typeface="Preeti" pitchFamily="2" charset="0"/>
              </a:rPr>
              <a:t>r_ v]</a:t>
            </a:r>
            <a:r>
              <a:rPr lang="en-US" sz="2800" dirty="0" err="1">
                <a:latin typeface="Preeti" pitchFamily="2" charset="0"/>
              </a:rPr>
              <a:t>ns"b</a:t>
            </a:r>
            <a:r>
              <a:rPr lang="en-US" sz="2800" dirty="0">
                <a:latin typeface="Preeti" pitchFamily="2" charset="0"/>
              </a:rPr>
              <a:t> d}</a:t>
            </a:r>
            <a:r>
              <a:rPr lang="en-US" sz="2800" dirty="0" err="1">
                <a:latin typeface="Preeti" pitchFamily="2" charset="0"/>
              </a:rPr>
              <a:t>bfg</a:t>
            </a:r>
            <a:r>
              <a:rPr lang="en-US" sz="2800" dirty="0">
                <a:latin typeface="Preeti" pitchFamily="2" charset="0"/>
              </a:rPr>
              <a:t> </a:t>
            </a:r>
            <a:r>
              <a:rPr lang="en-US" sz="2800" dirty="0" err="1">
                <a:latin typeface="Preeti" pitchFamily="2" charset="0"/>
              </a:rPr>
              <a:t>lgdf</a:t>
            </a:r>
            <a:r>
              <a:rPr lang="en-US" sz="2800" dirty="0">
                <a:latin typeface="Preeti" pitchFamily="2" charset="0"/>
              </a:rPr>
              <a:t>{0f======================</a:t>
            </a:r>
          </a:p>
          <a:p>
            <a:pPr marL="365125" indent="-282575">
              <a:buFont typeface="Wingdings 2" panose="05020102010507070707" pitchFamily="18" charset="2"/>
              <a:buChar char=""/>
              <a:defRPr/>
            </a:pPr>
            <a:endParaRPr lang="en-US" sz="2800" dirty="0">
              <a:latin typeface="Preeti" pitchFamily="2" charset="0"/>
            </a:endParaRP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nl-NL" sz="5400" dirty="0">
                <a:solidFill>
                  <a:schemeClr val="bg1"/>
                </a:solidFill>
                <a:latin typeface="Preeti" pitchFamily="2" charset="0"/>
                <a:ea typeface="+mj-ea"/>
                <a:cs typeface="+mj-cs"/>
              </a:rPr>
              <a:t>lg0f{ox</a:t>
            </a:r>
            <a:r>
              <a:rPr lang="en-US" sz="5400" dirty="0">
                <a:solidFill>
                  <a:schemeClr val="bg1"/>
                </a:solidFill>
                <a:latin typeface="Preeti" pitchFamily="2" charset="0"/>
                <a:cs typeface="Times New Roman" panose="02020603050405020304" pitchFamily="18" charset="0"/>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804463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b="1" dirty="0">
                <a:cs typeface="Kalimati" panose="00000400000000000000" pitchFamily="2"/>
              </a:rPr>
              <a:t>चौथो चरण:</a:t>
            </a:r>
            <a:r>
              <a:rPr lang="en-US" b="1" dirty="0">
                <a:cs typeface="Kalimati" panose="00000400000000000000" pitchFamily="2"/>
              </a:rPr>
              <a:t> </a:t>
            </a:r>
            <a:r>
              <a:rPr lang="ne-NP" b="1" dirty="0">
                <a:cs typeface="Kalimati" panose="00000400000000000000" pitchFamily="2"/>
              </a:rPr>
              <a:t>वडाबाट योजना छनौट</a:t>
            </a:r>
            <a:r>
              <a:rPr lang="en-US" b="1" dirty="0">
                <a:cs typeface="Kalimati" panose="00000400000000000000" pitchFamily="2"/>
              </a:rPr>
              <a:t> </a:t>
            </a:r>
            <a:endParaRPr lang="en-US" dirty="0">
              <a:cs typeface="Kalimati" panose="00000400000000000000" pitchFamily="2"/>
            </a:endParaRPr>
          </a:p>
        </p:txBody>
      </p:sp>
      <p:sp>
        <p:nvSpPr>
          <p:cNvPr id="3" name="Content Placeholder 2"/>
          <p:cNvSpPr>
            <a:spLocks noGrp="1"/>
          </p:cNvSpPr>
          <p:nvPr>
            <p:ph idx="1"/>
          </p:nvPr>
        </p:nvSpPr>
        <p:spPr/>
        <p:txBody>
          <a:bodyPr>
            <a:normAutofit/>
          </a:bodyPr>
          <a:lstStyle/>
          <a:p>
            <a:pPr marL="0" indent="0">
              <a:buNone/>
            </a:pPr>
            <a:endParaRPr lang="en-US" sz="3200" dirty="0">
              <a:cs typeface="Kalimati" panose="00000400000000000000" pitchFamily="2"/>
            </a:endParaRPr>
          </a:p>
          <a:p>
            <a:pPr marL="0" indent="0" algn="just">
              <a:buNone/>
            </a:pPr>
            <a:r>
              <a:rPr lang="ne-NP" sz="3200" dirty="0">
                <a:cs typeface="Kalimati" panose="00000400000000000000" pitchFamily="2"/>
              </a:rPr>
              <a:t>बस्तीबाट छनौट भएका योजनाहरूबारे यो चरणमा वडामा छलफल हुन्छ। यसले योजनाहरूको प्राथमिकता पनि निर्धारण गर्छ।</a:t>
            </a:r>
            <a:endParaRPr lang="en-US" sz="3200" dirty="0">
              <a:cs typeface="Kalimati" panose="00000400000000000000" pitchFamily="2"/>
            </a:endParaRPr>
          </a:p>
          <a:p>
            <a:endParaRPr lang="en-US" sz="3200" dirty="0">
              <a:cs typeface="Kalimati" panose="00000400000000000000" pitchFamily="2"/>
            </a:endParaRPr>
          </a:p>
        </p:txBody>
      </p:sp>
    </p:spTree>
    <p:extLst>
      <p:ext uri="{BB962C8B-B14F-4D97-AF65-F5344CB8AC3E}">
        <p14:creationId xmlns:p14="http://schemas.microsoft.com/office/powerpoint/2010/main" val="2591075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p:txBody>
          <a:bodyPr>
            <a:normAutofit/>
          </a:bodyPr>
          <a:lstStyle/>
          <a:p>
            <a:pPr eaLnBrk="1" hangingPunct="1"/>
            <a:r>
              <a:rPr lang="en-US" altLang="en-US" sz="2800" dirty="0" err="1">
                <a:latin typeface="Preeti" pitchFamily="2" charset="0"/>
              </a:rPr>
              <a:t>lg0f</a:t>
            </a:r>
            <a:r>
              <a:rPr lang="en-US" altLang="en-US" sz="2800" dirty="0">
                <a:latin typeface="Preeti" pitchFamily="2" charset="0"/>
              </a:rPr>
              <a:t>{o g+= @ M </a:t>
            </a:r>
            <a:r>
              <a:rPr lang="en-US" altLang="en-US" sz="2800" dirty="0" err="1">
                <a:latin typeface="Preeti" pitchFamily="2" charset="0"/>
              </a:rPr>
              <a:t>dfly</a:t>
            </a:r>
            <a:r>
              <a:rPr lang="en-US" altLang="en-US" sz="2800" dirty="0">
                <a:latin typeface="Preeti" pitchFamily="2" charset="0"/>
              </a:rPr>
              <a:t> </a:t>
            </a:r>
            <a:r>
              <a:rPr lang="en-US" altLang="en-US" sz="2800" dirty="0" err="1">
                <a:latin typeface="Preeti" pitchFamily="2" charset="0"/>
              </a:rPr>
              <a:t>5gf</a:t>
            </a:r>
            <a:r>
              <a:rPr lang="en-US" altLang="en-US" sz="2800" dirty="0">
                <a:latin typeface="Preeti" pitchFamily="2" charset="0"/>
              </a:rPr>
              <a:t>}</a:t>
            </a:r>
            <a:r>
              <a:rPr lang="en-US" altLang="en-US" sz="2800" dirty="0" err="1">
                <a:latin typeface="Preeti" pitchFamily="2" charset="0"/>
              </a:rPr>
              <a:t>F6</a:t>
            </a:r>
            <a:r>
              <a:rPr lang="en-US" altLang="en-US" sz="2800" dirty="0">
                <a:latin typeface="Preeti" pitchFamily="2" charset="0"/>
              </a:rPr>
              <a:t> </a:t>
            </a:r>
            <a:r>
              <a:rPr lang="en-US" altLang="en-US" sz="2800" dirty="0" err="1">
                <a:latin typeface="Preeti" pitchFamily="2" charset="0"/>
              </a:rPr>
              <a:t>ul</a:t>
            </a:r>
            <a:r>
              <a:rPr lang="en-US" altLang="en-US" sz="2800" dirty="0">
                <a:latin typeface="Preeti" pitchFamily="2" charset="0"/>
              </a:rPr>
              <a:t>/</a:t>
            </a:r>
            <a:r>
              <a:rPr lang="en-US" altLang="en-US" sz="2800" dirty="0" err="1">
                <a:latin typeface="Preeti" pitchFamily="2" charset="0"/>
              </a:rPr>
              <a:t>Psf</a:t>
            </a:r>
            <a:r>
              <a:rPr lang="en-US" altLang="en-US" sz="2800" dirty="0">
                <a:latin typeface="Preeti" pitchFamily="2" charset="0"/>
              </a:rPr>
              <a:t> of]</a:t>
            </a:r>
            <a:r>
              <a:rPr lang="en-US" altLang="en-US" sz="2800" dirty="0" err="1">
                <a:latin typeface="Preeti" pitchFamily="2" charset="0"/>
              </a:rPr>
              <a:t>hgfx</a:t>
            </a:r>
            <a:r>
              <a:rPr lang="en-US" altLang="en-US" sz="2800" dirty="0">
                <a:latin typeface="Preeti" pitchFamily="2" charset="0"/>
                <a:cs typeface="Times New Roman" panose="02020603050405020304" pitchFamily="18" charset="0"/>
              </a:rPr>
              <a:t>¿</a:t>
            </a:r>
            <a:r>
              <a:rPr lang="en-US" altLang="en-US" sz="2800" dirty="0">
                <a:latin typeface="Preeti" pitchFamily="2" charset="0"/>
              </a:rPr>
              <a:t> </a:t>
            </a:r>
            <a:r>
              <a:rPr lang="en-US" altLang="en-US" sz="2800" dirty="0" err="1">
                <a:latin typeface="Preeti" pitchFamily="2" charset="0"/>
              </a:rPr>
              <a:t>dWo</a:t>
            </a:r>
            <a:r>
              <a:rPr lang="en-US" altLang="en-US" sz="2800" dirty="0">
                <a:latin typeface="Preeti" pitchFamily="2" charset="0"/>
              </a:rPr>
              <a:t>] </a:t>
            </a:r>
            <a:r>
              <a:rPr lang="en-US" altLang="en-US" sz="2800" dirty="0" err="1">
                <a:latin typeface="Preeti" pitchFamily="2" charset="0"/>
              </a:rPr>
              <a:t>lgDg</a:t>
            </a:r>
            <a:r>
              <a:rPr lang="en-US" altLang="en-US" sz="2800" dirty="0">
                <a:latin typeface="Preeti" pitchFamily="2" charset="0"/>
              </a:rPr>
              <a:t> of]</a:t>
            </a:r>
            <a:r>
              <a:rPr lang="en-US" altLang="en-US" sz="2800" dirty="0" err="1">
                <a:latin typeface="Preeti" pitchFamily="2" charset="0"/>
              </a:rPr>
              <a:t>hgfx</a:t>
            </a:r>
            <a:r>
              <a:rPr lang="en-US" altLang="en-US" sz="2800" dirty="0" err="1">
                <a:latin typeface="Preeti" pitchFamily="2" charset="0"/>
                <a:cs typeface="Times New Roman" panose="02020603050405020304" pitchFamily="18" charset="0"/>
              </a:rPr>
              <a:t>¿</a:t>
            </a:r>
            <a:r>
              <a:rPr lang="en-US" altLang="en-US" sz="2800" dirty="0" err="1">
                <a:latin typeface="Preeti" pitchFamily="2" charset="0"/>
              </a:rPr>
              <a:t>nfO</a:t>
            </a:r>
            <a:r>
              <a:rPr lang="en-US" altLang="en-US" sz="2800" dirty="0">
                <a:latin typeface="Preeti" pitchFamily="2" charset="0"/>
              </a:rPr>
              <a:t>{ </a:t>
            </a:r>
            <a:r>
              <a:rPr lang="en-US" altLang="en-US" sz="2800" dirty="0" err="1">
                <a:latin typeface="Preeti" pitchFamily="2" charset="0"/>
              </a:rPr>
              <a:t>k|fyldstfdf</a:t>
            </a:r>
            <a:r>
              <a:rPr lang="en-US" altLang="en-US" sz="2800" dirty="0">
                <a:latin typeface="Preeti" pitchFamily="2" charset="0"/>
              </a:rPr>
              <a:t> /</a:t>
            </a:r>
            <a:r>
              <a:rPr lang="en-US" altLang="en-US" sz="2800" dirty="0" err="1">
                <a:latin typeface="Preeti" pitchFamily="2" charset="0"/>
              </a:rPr>
              <a:t>fvL</a:t>
            </a:r>
            <a:r>
              <a:rPr lang="en-US" altLang="en-US" sz="2800" dirty="0">
                <a:latin typeface="Preeti" pitchFamily="2" charset="0"/>
              </a:rPr>
              <a:t> </a:t>
            </a:r>
            <a:r>
              <a:rPr lang="en-US" altLang="en-US" sz="2800" dirty="0" err="1">
                <a:latin typeface="Preeti" pitchFamily="2" charset="0"/>
              </a:rPr>
              <a:t>gu</a:t>
            </a:r>
            <a:r>
              <a:rPr lang="en-US" altLang="en-US" sz="2800" dirty="0">
                <a:latin typeface="Preeti" pitchFamily="2" charset="0"/>
              </a:rPr>
              <a:t>/ kl/</a:t>
            </a:r>
            <a:r>
              <a:rPr lang="en-US" altLang="en-US" sz="2800" dirty="0" err="1">
                <a:latin typeface="Preeti" pitchFamily="2" charset="0"/>
              </a:rPr>
              <a:t>ifb</a:t>
            </a:r>
            <a:r>
              <a:rPr lang="en-US" altLang="en-US" sz="2800" dirty="0">
                <a:latin typeface="Preeti" pitchFamily="2" charset="0"/>
              </a:rPr>
              <a:t>\</a:t>
            </a:r>
            <a:r>
              <a:rPr lang="en-US" altLang="en-US" sz="2800" dirty="0" err="1">
                <a:latin typeface="Preeti" pitchFamily="2" charset="0"/>
              </a:rPr>
              <a:t>df</a:t>
            </a:r>
            <a:r>
              <a:rPr lang="en-US" altLang="en-US" sz="2800" dirty="0">
                <a:latin typeface="Preeti" pitchFamily="2" charset="0"/>
              </a:rPr>
              <a:t> </a:t>
            </a:r>
            <a:r>
              <a:rPr lang="en-US" altLang="en-US" sz="2800" dirty="0" err="1">
                <a:latin typeface="Preeti" pitchFamily="2" charset="0"/>
              </a:rPr>
              <a:t>k7fpg</a:t>
            </a:r>
            <a:r>
              <a:rPr lang="en-US" altLang="en-US" sz="2800" dirty="0">
                <a:latin typeface="Preeti" pitchFamily="2" charset="0"/>
              </a:rPr>
              <a:t>] </a:t>
            </a:r>
            <a:r>
              <a:rPr lang="en-US" altLang="en-US" sz="2800" dirty="0" err="1">
                <a:latin typeface="Preeti" pitchFamily="2" charset="0"/>
              </a:rPr>
              <a:t>lg0f</a:t>
            </a:r>
            <a:r>
              <a:rPr lang="en-US" altLang="en-US" sz="2800" dirty="0">
                <a:latin typeface="Preeti" pitchFamily="2" charset="0"/>
              </a:rPr>
              <a:t>{o </a:t>
            </a:r>
            <a:r>
              <a:rPr lang="en-US" altLang="en-US" sz="2800" dirty="0" err="1">
                <a:latin typeface="Preeti" pitchFamily="2" charset="0"/>
              </a:rPr>
              <a:t>ul</a:t>
            </a:r>
            <a:r>
              <a:rPr lang="en-US" altLang="en-US" sz="2800" dirty="0">
                <a:latin typeface="Preeti" pitchFamily="2" charset="0"/>
              </a:rPr>
              <a:t>/of] .</a:t>
            </a:r>
          </a:p>
          <a:p>
            <a:pPr eaLnBrk="1" hangingPunct="1"/>
            <a:r>
              <a:rPr lang="en-US" altLang="en-US" sz="2800" dirty="0">
                <a:latin typeface="Preeti" pitchFamily="2" charset="0"/>
              </a:rPr>
              <a:t>s_ </a:t>
            </a:r>
            <a:r>
              <a:rPr lang="en-US" altLang="en-US" sz="2800" dirty="0" err="1">
                <a:latin typeface="Preeti" pitchFamily="2" charset="0"/>
              </a:rPr>
              <a:t>afnljjfx</a:t>
            </a:r>
            <a:r>
              <a:rPr lang="en-US" altLang="en-US" sz="2800" dirty="0">
                <a:latin typeface="Preeti" pitchFamily="2" charset="0"/>
              </a:rPr>
              <a:t> </a:t>
            </a:r>
            <a:r>
              <a:rPr lang="en-US" altLang="en-US" sz="2800" dirty="0" err="1">
                <a:latin typeface="Preeti" pitchFamily="2" charset="0"/>
              </a:rPr>
              <a:t>la?4</a:t>
            </a:r>
            <a:r>
              <a:rPr lang="en-US" altLang="en-US" sz="2800" dirty="0">
                <a:latin typeface="Preeti" pitchFamily="2" charset="0"/>
              </a:rPr>
              <a:t> ;</a:t>
            </a:r>
            <a:r>
              <a:rPr lang="en-US" altLang="en-US" sz="2800" dirty="0" err="1">
                <a:latin typeface="Preeti" pitchFamily="2" charset="0"/>
              </a:rPr>
              <a:t>8s</a:t>
            </a:r>
            <a:r>
              <a:rPr lang="en-US" altLang="en-US" sz="2800" dirty="0">
                <a:latin typeface="Preeti" pitchFamily="2" charset="0"/>
              </a:rPr>
              <a:t> </a:t>
            </a:r>
            <a:r>
              <a:rPr lang="en-US" altLang="en-US" sz="2800" dirty="0" err="1">
                <a:latin typeface="Preeti" pitchFamily="2" charset="0"/>
              </a:rPr>
              <a:t>gf6s</a:t>
            </a:r>
            <a:r>
              <a:rPr lang="en-US" altLang="en-US" sz="2800" dirty="0">
                <a:latin typeface="Preeti" pitchFamily="2" charset="0"/>
              </a:rPr>
              <a:t> </a:t>
            </a:r>
            <a:r>
              <a:rPr lang="en-US" altLang="en-US" sz="2800" dirty="0" err="1">
                <a:latin typeface="Preeti" pitchFamily="2" charset="0"/>
              </a:rPr>
              <a:t>k|bz</a:t>
            </a:r>
            <a:r>
              <a:rPr lang="en-US" altLang="en-US" sz="2800" dirty="0">
                <a:latin typeface="Preeti" pitchFamily="2" charset="0"/>
              </a:rPr>
              <a:t>{g </a:t>
            </a:r>
            <a:r>
              <a:rPr lang="en-US" altLang="en-US" sz="2800" dirty="0" err="1">
                <a:latin typeface="Preeti" pitchFamily="2" charset="0"/>
              </a:rPr>
              <a:t>ug</a:t>
            </a:r>
            <a:r>
              <a:rPr lang="en-US" altLang="en-US" sz="2800" dirty="0">
                <a:latin typeface="Preeti" pitchFamily="2" charset="0"/>
              </a:rPr>
              <a:t>]{ .</a:t>
            </a:r>
          </a:p>
          <a:p>
            <a:pPr eaLnBrk="1" hangingPunct="1"/>
            <a:r>
              <a:rPr lang="en-US" altLang="en-US" sz="2800" dirty="0">
                <a:latin typeface="Preeti" pitchFamily="2" charset="0"/>
              </a:rPr>
              <a:t>v_ </a:t>
            </a:r>
            <a:r>
              <a:rPr lang="en-US" altLang="en-US" sz="2800" dirty="0" err="1">
                <a:latin typeface="Preeti" pitchFamily="2" charset="0"/>
              </a:rPr>
              <a:t>gu</a:t>
            </a:r>
            <a:r>
              <a:rPr lang="en-US" altLang="en-US" sz="2800" dirty="0">
                <a:latin typeface="Preeti" pitchFamily="2" charset="0"/>
              </a:rPr>
              <a:t>/</a:t>
            </a:r>
            <a:r>
              <a:rPr lang="en-US" altLang="en-US" sz="2800" dirty="0" err="1">
                <a:latin typeface="Preeti" pitchFamily="2" charset="0"/>
              </a:rPr>
              <a:t>kflnsf÷ufpFkflnsfdf</a:t>
            </a:r>
            <a:r>
              <a:rPr lang="en-US" altLang="en-US" sz="2800" dirty="0">
                <a:latin typeface="Preeti" pitchFamily="2" charset="0"/>
              </a:rPr>
              <a:t> /x]sf </a:t>
            </a:r>
            <a:r>
              <a:rPr lang="en-US" altLang="en-US" sz="2800" dirty="0" err="1">
                <a:latin typeface="Preeti" pitchFamily="2" charset="0"/>
              </a:rPr>
              <a:t>afn</a:t>
            </a:r>
            <a:r>
              <a:rPr lang="en-US" altLang="en-US" sz="2800" dirty="0">
                <a:latin typeface="Preeti" pitchFamily="2" charset="0"/>
              </a:rPr>
              <a:t>&gt;</a:t>
            </a:r>
            <a:r>
              <a:rPr lang="en-US" altLang="en-US" sz="2800" dirty="0" err="1">
                <a:latin typeface="Preeti" pitchFamily="2" charset="0"/>
              </a:rPr>
              <a:t>ldssf</a:t>
            </a:r>
            <a:r>
              <a:rPr lang="en-US" altLang="en-US" sz="2800" dirty="0">
                <a:latin typeface="Preeti" pitchFamily="2" charset="0"/>
              </a:rPr>
              <a:t>] </a:t>
            </a:r>
            <a:r>
              <a:rPr lang="en-US" altLang="en-US" sz="2800" dirty="0" err="1">
                <a:latin typeface="Preeti" pitchFamily="2" charset="0"/>
              </a:rPr>
              <a:t>olsg</a:t>
            </a:r>
            <a:r>
              <a:rPr lang="en-US" altLang="en-US" sz="2800" dirty="0">
                <a:latin typeface="Preeti" pitchFamily="2" charset="0"/>
              </a:rPr>
              <a:t> </a:t>
            </a:r>
            <a:r>
              <a:rPr lang="en-US" altLang="en-US" sz="2800" dirty="0" err="1">
                <a:latin typeface="Preeti" pitchFamily="2" charset="0"/>
              </a:rPr>
              <a:t>tYofÍ</a:t>
            </a:r>
            <a:r>
              <a:rPr lang="en-US" altLang="en-US" sz="2800" dirty="0">
                <a:latin typeface="Preeti" pitchFamily="2" charset="0"/>
              </a:rPr>
              <a:t> ;+</a:t>
            </a:r>
            <a:r>
              <a:rPr lang="en-US" altLang="en-US" sz="2800" dirty="0" err="1">
                <a:latin typeface="Preeti" pitchFamily="2" charset="0"/>
              </a:rPr>
              <a:t>sng</a:t>
            </a:r>
            <a:r>
              <a:rPr lang="en-US" altLang="en-US" sz="2800" dirty="0">
                <a:latin typeface="Preeti" pitchFamily="2" charset="0"/>
              </a:rPr>
              <a:t> </a:t>
            </a:r>
            <a:r>
              <a:rPr lang="en-US" altLang="en-US" sz="2800" dirty="0" err="1">
                <a:latin typeface="Preeti" pitchFamily="2" charset="0"/>
              </a:rPr>
              <a:t>ug</a:t>
            </a:r>
            <a:r>
              <a:rPr lang="en-US" altLang="en-US" sz="2800" dirty="0">
                <a:latin typeface="Preeti" pitchFamily="2" charset="0"/>
              </a:rPr>
              <a:t>]{ .</a:t>
            </a:r>
          </a:p>
          <a:p>
            <a:pPr eaLnBrk="1" hangingPunct="1"/>
            <a:r>
              <a:rPr lang="en-US" altLang="en-US" sz="2800" dirty="0">
                <a:latin typeface="Preeti" pitchFamily="2" charset="0"/>
              </a:rPr>
              <a:t>u_ x/]s </a:t>
            </a:r>
            <a:r>
              <a:rPr lang="en-US" altLang="en-US" sz="2800" dirty="0" err="1">
                <a:latin typeface="Preeti" pitchFamily="2" charset="0"/>
              </a:rPr>
              <a:t>ljBfnodf</a:t>
            </a:r>
            <a:r>
              <a:rPr lang="en-US" altLang="en-US" sz="2800" dirty="0">
                <a:latin typeface="Preeti" pitchFamily="2" charset="0"/>
              </a:rPr>
              <a:t> v]</a:t>
            </a:r>
            <a:r>
              <a:rPr lang="en-US" altLang="en-US" sz="2800" dirty="0" err="1">
                <a:latin typeface="Preeti" pitchFamily="2" charset="0"/>
              </a:rPr>
              <a:t>ns"b</a:t>
            </a:r>
            <a:r>
              <a:rPr lang="en-US" altLang="en-US" sz="2800" dirty="0">
                <a:latin typeface="Preeti" pitchFamily="2" charset="0"/>
              </a:rPr>
              <a:t> ;</a:t>
            </a:r>
            <a:r>
              <a:rPr lang="en-US" altLang="en-US" sz="2800" dirty="0" err="1">
                <a:latin typeface="Preeti" pitchFamily="2" charset="0"/>
              </a:rPr>
              <a:t>fdu|L</a:t>
            </a:r>
            <a:r>
              <a:rPr lang="en-US" altLang="en-US" sz="2800" dirty="0">
                <a:latin typeface="Preeti" pitchFamily="2" charset="0"/>
              </a:rPr>
              <a:t> </a:t>
            </a:r>
            <a:r>
              <a:rPr lang="en-US" altLang="en-US" sz="2800" dirty="0" err="1">
                <a:latin typeface="Preeti" pitchFamily="2" charset="0"/>
              </a:rPr>
              <a:t>vl</a:t>
            </a:r>
            <a:r>
              <a:rPr lang="en-US" altLang="en-US" sz="2800" dirty="0">
                <a:latin typeface="Preeti" pitchFamily="2" charset="0"/>
              </a:rPr>
              <a:t>/b </a:t>
            </a:r>
            <a:r>
              <a:rPr lang="en-US" altLang="en-US" sz="2800" dirty="0" err="1">
                <a:latin typeface="Preeti" pitchFamily="2" charset="0"/>
              </a:rPr>
              <a:t>ug</a:t>
            </a:r>
            <a:r>
              <a:rPr lang="en-US" altLang="en-US" sz="2800" dirty="0">
                <a:latin typeface="Preeti" pitchFamily="2" charset="0"/>
              </a:rPr>
              <a:t>]{================</a:t>
            </a:r>
          </a:p>
          <a:p>
            <a:pPr eaLnBrk="1" hangingPunct="1"/>
            <a:endParaRPr lang="en-US" altLang="en-US" sz="2800" dirty="0">
              <a:latin typeface="Preeti" pitchFamily="2" charset="0"/>
            </a:endParaRPr>
          </a:p>
        </p:txBody>
      </p:sp>
      <p:sp>
        <p:nvSpPr>
          <p:cNvPr id="5" name="Title 2"/>
          <p:cNvSpPr txBox="1">
            <a:spLocks/>
          </p:cNvSpPr>
          <p:nvPr/>
        </p:nvSpPr>
        <p:spPr bwMode="auto">
          <a:xfrm>
            <a:off x="1828800" y="22860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nl-NL" sz="5400" dirty="0">
                <a:solidFill>
                  <a:schemeClr val="bg1"/>
                </a:solidFill>
                <a:latin typeface="Preeti" pitchFamily="2" charset="0"/>
                <a:ea typeface="+mj-ea"/>
                <a:cs typeface="+mj-cs"/>
              </a:rPr>
              <a:t>lg0f{ox</a:t>
            </a:r>
            <a:r>
              <a:rPr lang="en-US" sz="5400" dirty="0">
                <a:solidFill>
                  <a:schemeClr val="bg1"/>
                </a:solidFill>
                <a:latin typeface="Preeti" pitchFamily="2" charset="0"/>
                <a:cs typeface="Times New Roman" panose="02020603050405020304" pitchFamily="18" charset="0"/>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807648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1671484" y="1905000"/>
            <a:ext cx="8615516" cy="4191000"/>
          </a:xfrm>
        </p:spPr>
        <p:txBody>
          <a:bodyPr>
            <a:normAutofit/>
          </a:bodyPr>
          <a:lstStyle/>
          <a:p>
            <a:pPr algn="just" eaLnBrk="1" hangingPunct="1"/>
            <a:r>
              <a:rPr lang="en-US" altLang="en-US" sz="2800" dirty="0" err="1">
                <a:solidFill>
                  <a:srgbClr val="FF0000"/>
                </a:solidFill>
                <a:latin typeface="Preeti" pitchFamily="2" charset="0"/>
              </a:rPr>
              <a:t>afne</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nfaf6</a:t>
            </a:r>
            <a:r>
              <a:rPr lang="en-US" altLang="en-US" sz="2800" dirty="0">
                <a:solidFill>
                  <a:srgbClr val="FF0000"/>
                </a:solidFill>
                <a:latin typeface="Preeti" pitchFamily="2" charset="0"/>
              </a:rPr>
              <a:t> </a:t>
            </a:r>
            <a:r>
              <a:rPr lang="en-US" altLang="en-US" sz="2800" dirty="0" err="1">
                <a:solidFill>
                  <a:srgbClr val="FF0000"/>
                </a:solidFill>
                <a:latin typeface="Preeti" pitchFamily="2" charset="0"/>
              </a:rPr>
              <a:t>cfPsf</a:t>
            </a:r>
            <a:r>
              <a:rPr lang="en-US" altLang="en-US" sz="2800" dirty="0">
                <a:solidFill>
                  <a:srgbClr val="FF0000"/>
                </a:solidFill>
                <a:latin typeface="Preeti" pitchFamily="2" charset="0"/>
              </a:rPr>
              <a:t> of]</a:t>
            </a:r>
            <a:r>
              <a:rPr lang="en-US" altLang="en-US" sz="2800" dirty="0" err="1">
                <a:solidFill>
                  <a:srgbClr val="FF0000"/>
                </a:solidFill>
                <a:latin typeface="Preeti" pitchFamily="2" charset="0"/>
              </a:rPr>
              <a:t>hgfx</a:t>
            </a:r>
            <a:r>
              <a:rPr lang="en-US" altLang="en-US" sz="2800" dirty="0" err="1">
                <a:solidFill>
                  <a:srgbClr val="FF0000"/>
                </a:solidFill>
                <a:latin typeface="Preeti" pitchFamily="2" charset="0"/>
                <a:cs typeface="Times New Roman" panose="02020603050405020304" pitchFamily="18" charset="0"/>
              </a:rPr>
              <a:t>¿</a:t>
            </a:r>
            <a:r>
              <a:rPr lang="en-US" altLang="en-US" sz="2800" dirty="0" err="1">
                <a:solidFill>
                  <a:srgbClr val="FF0000"/>
                </a:solidFill>
                <a:latin typeface="Preeti" pitchFamily="2" charset="0"/>
              </a:rPr>
              <a:t>nfO</a:t>
            </a:r>
            <a:r>
              <a:rPr lang="en-US" altLang="en-US" sz="2800" dirty="0">
                <a:solidFill>
                  <a:srgbClr val="FF0000"/>
                </a:solidFill>
                <a:latin typeface="Preeti" pitchFamily="2" charset="0"/>
              </a:rPr>
              <a:t>{ :</a:t>
            </a:r>
            <a:r>
              <a:rPr lang="en-US" altLang="en-US" sz="2800" dirty="0" err="1">
                <a:solidFill>
                  <a:srgbClr val="FF0000"/>
                </a:solidFill>
                <a:latin typeface="Preeti" pitchFamily="2" charset="0"/>
              </a:rPr>
              <a:t>yfgLo</a:t>
            </a:r>
            <a:r>
              <a:rPr lang="en-US" altLang="en-US" sz="2800" dirty="0">
                <a:solidFill>
                  <a:srgbClr val="FF0000"/>
                </a:solidFill>
                <a:latin typeface="Preeti" pitchFamily="2" charset="0"/>
              </a:rPr>
              <a:t> ;/sf/sf] of]</a:t>
            </a:r>
            <a:r>
              <a:rPr lang="en-US" altLang="en-US" sz="2800" dirty="0" err="1">
                <a:solidFill>
                  <a:srgbClr val="FF0000"/>
                </a:solidFill>
                <a:latin typeface="Preeti" pitchFamily="2" charset="0"/>
              </a:rPr>
              <a:t>hgfdf</a:t>
            </a:r>
            <a:r>
              <a:rPr lang="en-US" altLang="en-US" sz="2800" dirty="0">
                <a:solidFill>
                  <a:srgbClr val="FF0000"/>
                </a:solidFill>
                <a:latin typeface="Preeti" pitchFamily="2" charset="0"/>
              </a:rPr>
              <a:t> ;</a:t>
            </a:r>
            <a:r>
              <a:rPr lang="en-US" altLang="en-US" sz="2800" dirty="0" err="1">
                <a:solidFill>
                  <a:srgbClr val="FF0000"/>
                </a:solidFill>
                <a:latin typeface="Preeti" pitchFamily="2" charset="0"/>
              </a:rPr>
              <a:t>dfa</a:t>
            </a:r>
            <a:r>
              <a:rPr lang="en-US" altLang="en-US" sz="2800" dirty="0">
                <a:solidFill>
                  <a:srgbClr val="FF0000"/>
                </a:solidFill>
                <a:latin typeface="Preeti" pitchFamily="2" charset="0"/>
              </a:rPr>
              <a:t>]z </a:t>
            </a:r>
            <a:r>
              <a:rPr lang="en-US" altLang="en-US" sz="2800" dirty="0" err="1">
                <a:solidFill>
                  <a:srgbClr val="FF0000"/>
                </a:solidFill>
                <a:latin typeface="Preeti" pitchFamily="2" charset="0"/>
              </a:rPr>
              <a:t>ug</a:t>
            </a:r>
            <a:r>
              <a:rPr lang="en-US" altLang="en-US" sz="2800" dirty="0">
                <a:solidFill>
                  <a:srgbClr val="FF0000"/>
                </a:solidFill>
                <a:latin typeface="Preeti" pitchFamily="2" charset="0"/>
              </a:rPr>
              <a:t>{ </a:t>
            </a:r>
            <a:r>
              <a:rPr lang="en-US" altLang="en-US" sz="2800" dirty="0" err="1">
                <a:solidFill>
                  <a:srgbClr val="FF0000"/>
                </a:solidFill>
                <a:latin typeface="Preeti" pitchFamily="2" charset="0"/>
              </a:rPr>
              <a:t>lgDg</a:t>
            </a:r>
            <a:r>
              <a:rPr lang="en-US" altLang="en-US" sz="2800" dirty="0">
                <a:solidFill>
                  <a:srgbClr val="FF0000"/>
                </a:solidFill>
                <a:latin typeface="Preeti" pitchFamily="2" charset="0"/>
              </a:rPr>
              <a:t> </a:t>
            </a:r>
            <a:r>
              <a:rPr lang="en-US" altLang="en-US" sz="2800" dirty="0" err="1">
                <a:solidFill>
                  <a:srgbClr val="FF0000"/>
                </a:solidFill>
                <a:latin typeface="Preeti" pitchFamily="2" charset="0"/>
              </a:rPr>
              <a:t>sfo</a:t>
            </a:r>
            <a:r>
              <a:rPr lang="en-US" altLang="en-US" sz="2800" dirty="0">
                <a:solidFill>
                  <a:srgbClr val="FF0000"/>
                </a:solidFill>
                <a:latin typeface="Preeti" pitchFamily="2" charset="0"/>
              </a:rPr>
              <a:t>{x</a:t>
            </a:r>
            <a:r>
              <a:rPr lang="en-US" altLang="en-US" sz="2800" dirty="0">
                <a:latin typeface="Preeti" pitchFamily="2" charset="0"/>
                <a:cs typeface="Times New Roman" panose="02020603050405020304" pitchFamily="18" charset="0"/>
              </a:rPr>
              <a:t>¿</a:t>
            </a:r>
            <a:r>
              <a:rPr lang="en-US" altLang="en-US" sz="2800" dirty="0">
                <a:solidFill>
                  <a:srgbClr val="FF0000"/>
                </a:solidFill>
                <a:latin typeface="Preeti" pitchFamily="2" charset="0"/>
              </a:rPr>
              <a:t> </a:t>
            </a:r>
            <a:r>
              <a:rPr lang="en-US" altLang="en-US" sz="2800" dirty="0" err="1">
                <a:solidFill>
                  <a:srgbClr val="FF0000"/>
                </a:solidFill>
                <a:latin typeface="Preeti" pitchFamily="2" charset="0"/>
              </a:rPr>
              <a:t>ug</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k5</a:t>
            </a:r>
            <a:r>
              <a:rPr lang="en-US" altLang="en-US" sz="2800" dirty="0">
                <a:solidFill>
                  <a:srgbClr val="FF0000"/>
                </a:solidFill>
                <a:latin typeface="Preeti" pitchFamily="2" charset="0"/>
              </a:rPr>
              <a:t>{M</a:t>
            </a:r>
          </a:p>
          <a:p>
            <a:pPr algn="just" eaLnBrk="1" hangingPunct="1"/>
            <a:r>
              <a:rPr lang="en-US" altLang="en-US" sz="2800" dirty="0" err="1">
                <a:latin typeface="Preeti" pitchFamily="2" charset="0"/>
              </a:rPr>
              <a:t>afne</a:t>
            </a:r>
            <a:r>
              <a:rPr lang="en-US" altLang="en-US" sz="2800" dirty="0">
                <a:latin typeface="Preeti" pitchFamily="2" charset="0"/>
              </a:rPr>
              <a:t>]</a:t>
            </a:r>
            <a:r>
              <a:rPr lang="en-US" altLang="en-US" sz="2800" dirty="0" err="1">
                <a:latin typeface="Preeti" pitchFamily="2" charset="0"/>
              </a:rPr>
              <a:t>nfn</a:t>
            </a:r>
            <a:r>
              <a:rPr lang="en-US" altLang="en-US" sz="2800" dirty="0">
                <a:latin typeface="Preeti" pitchFamily="2" charset="0"/>
              </a:rPr>
              <a:t>] </a:t>
            </a:r>
            <a:r>
              <a:rPr lang="en-US" altLang="en-US" sz="2800" dirty="0" err="1">
                <a:latin typeface="Preeti" pitchFamily="2" charset="0"/>
              </a:rPr>
              <a:t>th</a:t>
            </a:r>
            <a:r>
              <a:rPr lang="en-US" altLang="en-US" sz="2800" dirty="0">
                <a:latin typeface="Preeti" pitchFamily="2" charset="0"/>
              </a:rPr>
              <a:t>'{</a:t>
            </a:r>
            <a:r>
              <a:rPr lang="en-US" altLang="en-US" sz="2800" dirty="0" err="1">
                <a:latin typeface="Preeti" pitchFamily="2" charset="0"/>
              </a:rPr>
              <a:t>df</a:t>
            </a:r>
            <a:r>
              <a:rPr lang="en-US" altLang="en-US" sz="2800" dirty="0">
                <a:latin typeface="Preeti" pitchFamily="2" charset="0"/>
              </a:rPr>
              <a:t> u/]sf of]</a:t>
            </a:r>
            <a:r>
              <a:rPr lang="en-US" altLang="en-US" sz="2800" dirty="0" err="1">
                <a:latin typeface="Preeti" pitchFamily="2" charset="0"/>
              </a:rPr>
              <a:t>hgfx</a:t>
            </a:r>
            <a:r>
              <a:rPr lang="en-US" altLang="en-US" sz="2800" dirty="0" err="1">
                <a:latin typeface="Preeti" pitchFamily="2" charset="0"/>
                <a:cs typeface="Times New Roman" panose="02020603050405020304" pitchFamily="18" charset="0"/>
              </a:rPr>
              <a:t>¿</a:t>
            </a:r>
            <a:r>
              <a:rPr lang="en-US" altLang="en-US" sz="2800" dirty="0" err="1">
                <a:latin typeface="Preeti" pitchFamily="2" charset="0"/>
              </a:rPr>
              <a:t>nfO</a:t>
            </a:r>
            <a:r>
              <a:rPr lang="en-US" altLang="en-US" sz="2800" dirty="0">
                <a:latin typeface="Preeti" pitchFamily="2" charset="0"/>
              </a:rPr>
              <a:t>{ </a:t>
            </a:r>
            <a:r>
              <a:rPr lang="en-US" altLang="en-US" sz="2800" dirty="0" err="1">
                <a:latin typeface="Preeti" pitchFamily="2" charset="0"/>
              </a:rPr>
              <a:t>afnd</a:t>
            </a:r>
            <a:r>
              <a:rPr lang="en-US" altLang="en-US" sz="2800" dirty="0">
                <a:latin typeface="Preeti" pitchFamily="2" charset="0"/>
              </a:rPr>
              <a:t>}</a:t>
            </a:r>
            <a:r>
              <a:rPr lang="en-US" altLang="en-US" sz="2800" dirty="0" err="1">
                <a:latin typeface="Preeti" pitchFamily="2" charset="0"/>
              </a:rPr>
              <a:t>qL</a:t>
            </a:r>
            <a:r>
              <a:rPr lang="en-US" altLang="en-US" sz="2800" dirty="0">
                <a:latin typeface="Preeti" pitchFamily="2" charset="0"/>
              </a:rPr>
              <a:t> :</a:t>
            </a:r>
            <a:r>
              <a:rPr lang="en-US" altLang="en-US" sz="2800" dirty="0" err="1">
                <a:latin typeface="Preeti" pitchFamily="2" charset="0"/>
              </a:rPr>
              <a:t>yfgLo</a:t>
            </a:r>
            <a:r>
              <a:rPr lang="en-US" altLang="en-US" sz="2800" dirty="0">
                <a:latin typeface="Preeti" pitchFamily="2" charset="0"/>
              </a:rPr>
              <a:t> </a:t>
            </a:r>
            <a:r>
              <a:rPr lang="en-US" altLang="en-US" sz="2800" dirty="0" err="1">
                <a:latin typeface="Preeti" pitchFamily="2" charset="0"/>
              </a:rPr>
              <a:t>zf;g</a:t>
            </a:r>
            <a:r>
              <a:rPr lang="en-US" altLang="en-US" sz="2800" dirty="0">
                <a:latin typeface="Preeti" pitchFamily="2" charset="0"/>
              </a:rPr>
              <a:t> ;</a:t>
            </a:r>
            <a:r>
              <a:rPr lang="en-US" altLang="en-US" sz="2800" dirty="0" err="1">
                <a:latin typeface="Preeti" pitchFamily="2" charset="0"/>
              </a:rPr>
              <a:t>ldltsf</a:t>
            </a:r>
            <a:r>
              <a:rPr lang="en-US" altLang="en-US" sz="2800" dirty="0">
                <a:latin typeface="Preeti" pitchFamily="2" charset="0"/>
              </a:rPr>
              <a:t>] a}</a:t>
            </a:r>
            <a:r>
              <a:rPr lang="en-US" altLang="en-US" sz="2800" dirty="0" err="1">
                <a:latin typeface="Preeti" pitchFamily="2" charset="0"/>
              </a:rPr>
              <a:t>7sdf</a:t>
            </a:r>
            <a:r>
              <a:rPr lang="en-US" altLang="en-US" sz="2800" dirty="0">
                <a:latin typeface="Preeti" pitchFamily="2" charset="0"/>
              </a:rPr>
              <a:t> k]z u/L </a:t>
            </a:r>
            <a:r>
              <a:rPr lang="en-US" altLang="en-US" sz="2800" dirty="0" err="1">
                <a:latin typeface="Preeti" pitchFamily="2" charset="0"/>
              </a:rPr>
              <a:t>a:tL</a:t>
            </a:r>
            <a:r>
              <a:rPr lang="en-US" altLang="en-US" sz="2800" dirty="0">
                <a:latin typeface="Preeti" pitchFamily="2" charset="0"/>
              </a:rPr>
              <a:t> :t/sf] of]</a:t>
            </a:r>
            <a:r>
              <a:rPr lang="en-US" altLang="en-US" sz="2800" dirty="0" err="1">
                <a:latin typeface="Preeti" pitchFamily="2" charset="0"/>
              </a:rPr>
              <a:t>hgf</a:t>
            </a:r>
            <a:r>
              <a:rPr lang="en-US" altLang="en-US" sz="2800" dirty="0">
                <a:latin typeface="Preeti" pitchFamily="2" charset="0"/>
              </a:rPr>
              <a:t> </a:t>
            </a:r>
            <a:r>
              <a:rPr lang="en-US" altLang="en-US" sz="2800" dirty="0" err="1">
                <a:latin typeface="Preeti" pitchFamily="2" charset="0"/>
              </a:rPr>
              <a:t>th</a:t>
            </a:r>
            <a:r>
              <a:rPr lang="en-US" altLang="en-US" sz="2800" dirty="0">
                <a:latin typeface="Preeti" pitchFamily="2" charset="0"/>
              </a:rPr>
              <a:t>'{</a:t>
            </a:r>
            <a:r>
              <a:rPr lang="en-US" altLang="en-US" sz="2800" dirty="0" err="1">
                <a:latin typeface="Preeti" pitchFamily="2" charset="0"/>
              </a:rPr>
              <a:t>df</a:t>
            </a:r>
            <a:r>
              <a:rPr lang="en-US" altLang="en-US" sz="2800" dirty="0">
                <a:latin typeface="Preeti" pitchFamily="2" charset="0"/>
              </a:rPr>
              <a:t> </a:t>
            </a:r>
            <a:r>
              <a:rPr lang="en-US" altLang="en-US" sz="2800" dirty="0" err="1">
                <a:latin typeface="Preeti" pitchFamily="2" charset="0"/>
              </a:rPr>
              <a:t>k|lqmofeGbf</a:t>
            </a:r>
            <a:r>
              <a:rPr lang="en-US" altLang="en-US" sz="2800" dirty="0">
                <a:latin typeface="Preeti" pitchFamily="2" charset="0"/>
              </a:rPr>
              <a:t> </a:t>
            </a:r>
            <a:r>
              <a:rPr lang="en-US" altLang="en-US" sz="2800" dirty="0" err="1">
                <a:latin typeface="Preeti" pitchFamily="2" charset="0"/>
              </a:rPr>
              <a:t>cufl8</a:t>
            </a:r>
            <a:r>
              <a:rPr lang="en-US" altLang="en-US" sz="2800" dirty="0">
                <a:latin typeface="Preeti" pitchFamily="2" charset="0"/>
              </a:rPr>
              <a:t> </a:t>
            </a:r>
            <a:r>
              <a:rPr lang="en-US" altLang="en-US" sz="2800" dirty="0" err="1">
                <a:latin typeface="Preeti" pitchFamily="2" charset="0"/>
              </a:rPr>
              <a:t>lg0f</a:t>
            </a:r>
            <a:r>
              <a:rPr lang="en-US" altLang="en-US" sz="2800" dirty="0">
                <a:latin typeface="Preeti" pitchFamily="2" charset="0"/>
              </a:rPr>
              <a:t>{o u/</a:t>
            </a:r>
            <a:r>
              <a:rPr lang="en-US" altLang="en-US" sz="2800" dirty="0" err="1">
                <a:latin typeface="Preeti" pitchFamily="2" charset="0"/>
              </a:rPr>
              <a:t>fpg'k5</a:t>
            </a:r>
            <a:r>
              <a:rPr lang="en-US" altLang="en-US" sz="2800" dirty="0">
                <a:latin typeface="Preeti" pitchFamily="2" charset="0"/>
              </a:rPr>
              <a:t>{ .</a:t>
            </a:r>
          </a:p>
          <a:p>
            <a:pPr algn="just" eaLnBrk="1" hangingPunct="1"/>
            <a:r>
              <a:rPr lang="en-US" altLang="en-US" sz="2800" dirty="0" err="1">
                <a:latin typeface="Preeti" pitchFamily="2" charset="0"/>
              </a:rPr>
              <a:t>afne</a:t>
            </a:r>
            <a:r>
              <a:rPr lang="en-US" altLang="en-US" sz="2800" dirty="0">
                <a:latin typeface="Preeti" pitchFamily="2" charset="0"/>
              </a:rPr>
              <a:t>]</a:t>
            </a:r>
            <a:r>
              <a:rPr lang="en-US" altLang="en-US" sz="2800" dirty="0" err="1">
                <a:latin typeface="Preeti" pitchFamily="2" charset="0"/>
              </a:rPr>
              <a:t>nfaf6</a:t>
            </a:r>
            <a:r>
              <a:rPr lang="en-US" altLang="en-US" sz="2800" dirty="0">
                <a:latin typeface="Preeti" pitchFamily="2" charset="0"/>
              </a:rPr>
              <a:t> </a:t>
            </a:r>
            <a:r>
              <a:rPr lang="en-US" altLang="en-US" sz="2800" dirty="0" err="1">
                <a:latin typeface="Preeti" pitchFamily="2" charset="0"/>
              </a:rPr>
              <a:t>k|fyldstfdf</a:t>
            </a:r>
            <a:r>
              <a:rPr lang="en-US" altLang="en-US" sz="2800" dirty="0">
                <a:latin typeface="Preeti" pitchFamily="2" charset="0"/>
              </a:rPr>
              <a:t> </a:t>
            </a:r>
            <a:r>
              <a:rPr lang="en-US" altLang="en-US" sz="2800" dirty="0" err="1">
                <a:latin typeface="Preeti" pitchFamily="2" charset="0"/>
              </a:rPr>
              <a:t>cfPsf</a:t>
            </a:r>
            <a:r>
              <a:rPr lang="en-US" altLang="en-US" sz="2800" dirty="0">
                <a:latin typeface="Preeti" pitchFamily="2" charset="0"/>
              </a:rPr>
              <a:t> of]</a:t>
            </a:r>
            <a:r>
              <a:rPr lang="en-US" altLang="en-US" sz="2800" dirty="0" err="1">
                <a:latin typeface="Preeti" pitchFamily="2" charset="0"/>
              </a:rPr>
              <a:t>hgfx</a:t>
            </a:r>
            <a:r>
              <a:rPr lang="en-US" altLang="en-US" sz="2800" dirty="0" err="1">
                <a:latin typeface="Preeti" pitchFamily="2" charset="0"/>
                <a:cs typeface="Times New Roman" panose="02020603050405020304" pitchFamily="18" charset="0"/>
              </a:rPr>
              <a:t>¿</a:t>
            </a:r>
            <a:r>
              <a:rPr lang="en-US" altLang="en-US" sz="2800" dirty="0" err="1">
                <a:latin typeface="Preeti" pitchFamily="2" charset="0"/>
              </a:rPr>
              <a:t>sf</a:t>
            </a:r>
            <a:r>
              <a:rPr lang="en-US" altLang="en-US" sz="2800" dirty="0">
                <a:latin typeface="Preeti" pitchFamily="2" charset="0"/>
              </a:rPr>
              <a:t>] </a:t>
            </a:r>
            <a:r>
              <a:rPr lang="en-US" altLang="en-US" sz="2800" dirty="0" err="1">
                <a:latin typeface="Preeti" pitchFamily="2" charset="0"/>
              </a:rPr>
              <a:t>lg0f</a:t>
            </a:r>
            <a:r>
              <a:rPr lang="en-US" altLang="en-US" sz="2800" dirty="0">
                <a:latin typeface="Preeti" pitchFamily="2" charset="0"/>
              </a:rPr>
              <a:t>{</a:t>
            </a:r>
            <a:r>
              <a:rPr lang="en-US" altLang="en-US" sz="2800" dirty="0" err="1">
                <a:latin typeface="Preeti" pitchFamily="2" charset="0"/>
              </a:rPr>
              <a:t>osf</a:t>
            </a:r>
            <a:r>
              <a:rPr lang="en-US" altLang="en-US" sz="2800" dirty="0">
                <a:latin typeface="Preeti" pitchFamily="2" charset="0"/>
              </a:rPr>
              <a:t>] </a:t>
            </a:r>
            <a:r>
              <a:rPr lang="en-US" altLang="en-US" sz="2800" dirty="0" err="1">
                <a:latin typeface="Preeti" pitchFamily="2" charset="0"/>
              </a:rPr>
              <a:t>k|ltlnlk</a:t>
            </a:r>
            <a:r>
              <a:rPr lang="en-US" altLang="en-US" sz="2800" dirty="0">
                <a:latin typeface="Preeti" pitchFamily="2" charset="0"/>
              </a:rPr>
              <a:t> </a:t>
            </a:r>
            <a:r>
              <a:rPr lang="en-US" altLang="en-US" sz="2800" dirty="0" err="1">
                <a:latin typeface="Preeti" pitchFamily="2" charset="0"/>
              </a:rPr>
              <a:t>j8f</a:t>
            </a:r>
            <a:r>
              <a:rPr lang="en-US" altLang="en-US" sz="2800" dirty="0">
                <a:latin typeface="Preeti" pitchFamily="2" charset="0"/>
              </a:rPr>
              <a:t> :t/sf] of]</a:t>
            </a:r>
            <a:r>
              <a:rPr lang="en-US" altLang="en-US" sz="2800" dirty="0" err="1">
                <a:latin typeface="Preeti" pitchFamily="2" charset="0"/>
              </a:rPr>
              <a:t>hgf</a:t>
            </a:r>
            <a:r>
              <a:rPr lang="en-US" altLang="en-US" sz="2800" dirty="0">
                <a:latin typeface="Preeti" pitchFamily="2" charset="0"/>
              </a:rPr>
              <a:t> </a:t>
            </a:r>
            <a:r>
              <a:rPr lang="en-US" altLang="en-US" sz="2800" dirty="0" err="1">
                <a:latin typeface="Preeti" pitchFamily="2" charset="0"/>
              </a:rPr>
              <a:t>th</a:t>
            </a:r>
            <a:r>
              <a:rPr lang="en-US" altLang="en-US" sz="2800" dirty="0">
                <a:latin typeface="Preeti" pitchFamily="2" charset="0"/>
              </a:rPr>
              <a:t>'{</a:t>
            </a:r>
            <a:r>
              <a:rPr lang="en-US" altLang="en-US" sz="2800" dirty="0" err="1">
                <a:latin typeface="Preeti" pitchFamily="2" charset="0"/>
              </a:rPr>
              <a:t>df</a:t>
            </a:r>
            <a:r>
              <a:rPr lang="en-US" altLang="en-US" sz="2800" dirty="0">
                <a:latin typeface="Preeti" pitchFamily="2" charset="0"/>
              </a:rPr>
              <a:t> </a:t>
            </a:r>
            <a:r>
              <a:rPr lang="en-US" altLang="en-US" sz="2800" dirty="0" err="1">
                <a:latin typeface="Preeti" pitchFamily="2" charset="0"/>
              </a:rPr>
              <a:t>k|lqmofdf</a:t>
            </a:r>
            <a:r>
              <a:rPr lang="en-US" altLang="en-US" sz="2800" dirty="0">
                <a:latin typeface="Preeti" pitchFamily="2" charset="0"/>
              </a:rPr>
              <a:t> ;</a:t>
            </a:r>
            <a:r>
              <a:rPr lang="en-US" altLang="en-US" sz="2800" dirty="0" err="1">
                <a:latin typeface="Preeti" pitchFamily="2" charset="0"/>
              </a:rPr>
              <a:t>xefuL</a:t>
            </a:r>
            <a:r>
              <a:rPr lang="en-US" altLang="en-US" sz="2800" dirty="0">
                <a:latin typeface="Preeti" pitchFamily="2" charset="0"/>
              </a:rPr>
              <a:t> </a:t>
            </a:r>
            <a:r>
              <a:rPr lang="en-US" altLang="en-US" sz="2800" dirty="0" err="1">
                <a:latin typeface="Preeti" pitchFamily="2" charset="0"/>
              </a:rPr>
              <a:t>x'g</a:t>
            </a:r>
            <a:r>
              <a:rPr lang="en-US" altLang="en-US" sz="2800" dirty="0">
                <a:latin typeface="Preeti" pitchFamily="2" charset="0"/>
              </a:rPr>
              <a:t>] </a:t>
            </a:r>
            <a:r>
              <a:rPr lang="en-US" altLang="en-US" sz="2800" dirty="0" err="1">
                <a:latin typeface="Preeti" pitchFamily="2" charset="0"/>
              </a:rPr>
              <a:t>afnaflnsfn</a:t>
            </a:r>
            <a:r>
              <a:rPr lang="en-US" altLang="en-US" sz="2800" dirty="0">
                <a:latin typeface="Preeti" pitchFamily="2" charset="0"/>
              </a:rPr>
              <a:t>] </a:t>
            </a:r>
            <a:r>
              <a:rPr lang="en-US" altLang="en-US" sz="2800" dirty="0" err="1">
                <a:latin typeface="Preeti" pitchFamily="2" charset="0"/>
              </a:rPr>
              <a:t>a:tL</a:t>
            </a:r>
            <a:r>
              <a:rPr lang="en-US" altLang="en-US" sz="2800" dirty="0">
                <a:latin typeface="Preeti" pitchFamily="2" charset="0"/>
              </a:rPr>
              <a:t> :t/sf] of]</a:t>
            </a:r>
            <a:r>
              <a:rPr lang="en-US" altLang="en-US" sz="2800" dirty="0" err="1">
                <a:latin typeface="Preeti" pitchFamily="2" charset="0"/>
              </a:rPr>
              <a:t>hgf</a:t>
            </a:r>
            <a:r>
              <a:rPr lang="en-US" altLang="en-US" sz="2800" dirty="0">
                <a:latin typeface="Preeti" pitchFamily="2" charset="0"/>
              </a:rPr>
              <a:t> </a:t>
            </a:r>
            <a:r>
              <a:rPr lang="en-US" altLang="en-US" sz="2800" dirty="0" err="1">
                <a:latin typeface="Preeti" pitchFamily="2" charset="0"/>
              </a:rPr>
              <a:t>th</a:t>
            </a:r>
            <a:r>
              <a:rPr lang="en-US" altLang="en-US" sz="2800" dirty="0">
                <a:latin typeface="Preeti" pitchFamily="2" charset="0"/>
              </a:rPr>
              <a:t>'{</a:t>
            </a:r>
            <a:r>
              <a:rPr lang="en-US" altLang="en-US" sz="2800" dirty="0" err="1">
                <a:latin typeface="Preeti" pitchFamily="2" charset="0"/>
              </a:rPr>
              <a:t>df</a:t>
            </a:r>
            <a:r>
              <a:rPr lang="en-US" altLang="en-US" sz="2800" dirty="0">
                <a:latin typeface="Preeti" pitchFamily="2" charset="0"/>
              </a:rPr>
              <a:t> </a:t>
            </a:r>
            <a:r>
              <a:rPr lang="en-US" altLang="en-US" sz="2800" dirty="0" err="1">
                <a:latin typeface="Preeti" pitchFamily="2" charset="0"/>
              </a:rPr>
              <a:t>x'Fbf</a:t>
            </a:r>
            <a:r>
              <a:rPr lang="en-US" altLang="en-US" sz="2800" dirty="0">
                <a:latin typeface="Preeti" pitchFamily="2" charset="0"/>
              </a:rPr>
              <a:t> k]z </a:t>
            </a:r>
            <a:r>
              <a:rPr lang="en-US" altLang="en-US" sz="2800" dirty="0" err="1">
                <a:latin typeface="Preeti" pitchFamily="2" charset="0"/>
              </a:rPr>
              <a:t>ug</a:t>
            </a:r>
            <a:r>
              <a:rPr lang="en-US" altLang="en-US" sz="2800" dirty="0">
                <a:latin typeface="Preeti" pitchFamily="2" charset="0"/>
              </a:rPr>
              <a:t>]{ .</a:t>
            </a:r>
          </a:p>
        </p:txBody>
      </p:sp>
      <p:sp>
        <p:nvSpPr>
          <p:cNvPr id="5" name="Title 2"/>
          <p:cNvSpPr txBox="1">
            <a:spLocks/>
          </p:cNvSpPr>
          <p:nvPr/>
        </p:nvSpPr>
        <p:spPr bwMode="auto">
          <a:xfrm>
            <a:off x="1752600" y="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nl-NL" sz="5400" dirty="0">
                <a:solidFill>
                  <a:schemeClr val="bg1"/>
                </a:solidFill>
                <a:latin typeface="Preeti" pitchFamily="2" charset="0"/>
                <a:ea typeface="+mj-ea"/>
                <a:cs typeface="+mj-cs"/>
              </a:rPr>
              <a:t>Affne]nf kl5 ug'{kg{] lqmofx</a:t>
            </a:r>
            <a:r>
              <a:rPr lang="en-US" sz="5400" dirty="0">
                <a:solidFill>
                  <a:schemeClr val="bg1"/>
                </a:solidFill>
                <a:latin typeface="Preeti" pitchFamily="2" charset="0"/>
                <a:cs typeface="Times New Roman" panose="02020603050405020304" pitchFamily="18" charset="0"/>
              </a:rPr>
              <a: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2586079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p:txBody>
          <a:bodyPr>
            <a:normAutofit/>
          </a:bodyPr>
          <a:lstStyle/>
          <a:p>
            <a:pPr eaLnBrk="1" hangingPunct="1"/>
            <a:r>
              <a:rPr lang="en-US" altLang="en-US" sz="2800" dirty="0">
                <a:latin typeface="Preeti" pitchFamily="2" charset="0"/>
              </a:rPr>
              <a:t>/</a:t>
            </a:r>
            <a:r>
              <a:rPr lang="en-US" altLang="en-US" sz="2800" dirty="0" err="1">
                <a:latin typeface="Preeti" pitchFamily="2" charset="0"/>
              </a:rPr>
              <a:t>sd</a:t>
            </a:r>
            <a:r>
              <a:rPr lang="en-US" altLang="en-US" sz="2800" dirty="0">
                <a:latin typeface="Preeti" pitchFamily="2" charset="0"/>
              </a:rPr>
              <a:t> </a:t>
            </a:r>
            <a:r>
              <a:rPr lang="en-US" altLang="en-US" sz="2800" dirty="0" err="1">
                <a:latin typeface="Preeti" pitchFamily="2" charset="0"/>
              </a:rPr>
              <a:t>lgsf;f</a:t>
            </a:r>
            <a:r>
              <a:rPr lang="en-US" altLang="en-US" sz="2800" dirty="0">
                <a:latin typeface="Preeti" pitchFamily="2" charset="0"/>
              </a:rPr>
              <a:t> -</a:t>
            </a:r>
            <a:r>
              <a:rPr lang="en-US" altLang="en-US" sz="2800" dirty="0" err="1">
                <a:latin typeface="Preeti" pitchFamily="2" charset="0"/>
              </a:rPr>
              <a:t>rf</a:t>
            </a:r>
            <a:r>
              <a:rPr lang="en-US" altLang="en-US" sz="2800" dirty="0">
                <a:latin typeface="Preeti" pitchFamily="2" charset="0"/>
              </a:rPr>
              <a:t>}</a:t>
            </a:r>
            <a:r>
              <a:rPr lang="en-US" altLang="en-US" sz="2800" dirty="0" err="1">
                <a:latin typeface="Preeti" pitchFamily="2" charset="0"/>
              </a:rPr>
              <a:t>dfl;s</a:t>
            </a:r>
            <a:r>
              <a:rPr lang="en-US" altLang="en-US" sz="2800" dirty="0">
                <a:latin typeface="Preeti" pitchFamily="2" charset="0"/>
              </a:rPr>
              <a:t>_</a:t>
            </a:r>
          </a:p>
          <a:p>
            <a:pPr eaLnBrk="1" hangingPunct="1"/>
            <a:r>
              <a:rPr lang="en-US" altLang="en-US" sz="2800" dirty="0" err="1">
                <a:latin typeface="Preeti" pitchFamily="2" charset="0"/>
              </a:rPr>
              <a:t>klxnf</a:t>
            </a:r>
            <a:r>
              <a:rPr lang="en-US" altLang="en-US" sz="2800" dirty="0">
                <a:latin typeface="Preeti" pitchFamily="2" charset="0"/>
              </a:rPr>
              <a:t>] </a:t>
            </a:r>
            <a:r>
              <a:rPr lang="en-US" altLang="en-US" sz="2800" dirty="0" err="1">
                <a:latin typeface="Preeti" pitchFamily="2" charset="0"/>
              </a:rPr>
              <a:t>rf</a:t>
            </a:r>
            <a:r>
              <a:rPr lang="en-US" altLang="en-US" sz="2800" dirty="0">
                <a:latin typeface="Preeti" pitchFamily="2" charset="0"/>
              </a:rPr>
              <a:t>}</a:t>
            </a:r>
            <a:r>
              <a:rPr lang="en-US" altLang="en-US" sz="2800" dirty="0" err="1">
                <a:latin typeface="Preeti" pitchFamily="2" charset="0"/>
              </a:rPr>
              <a:t>dfl;sdf</a:t>
            </a:r>
            <a:r>
              <a:rPr lang="en-US" altLang="en-US" sz="2800" dirty="0">
                <a:latin typeface="Preeti" pitchFamily="2" charset="0"/>
              </a:rPr>
              <a:t> </a:t>
            </a:r>
            <a:r>
              <a:rPr lang="en-US" altLang="en-US" sz="2800" dirty="0" err="1">
                <a:latin typeface="Preeti" pitchFamily="2" charset="0"/>
              </a:rPr>
              <a:t>afnaflnsfsf</a:t>
            </a:r>
            <a:r>
              <a:rPr lang="en-US" altLang="en-US" sz="2800" dirty="0">
                <a:latin typeface="Preeti" pitchFamily="2" charset="0"/>
              </a:rPr>
              <a:t>] /</a:t>
            </a:r>
            <a:r>
              <a:rPr lang="en-US" altLang="en-US" sz="2800" dirty="0" err="1">
                <a:latin typeface="Preeti" pitchFamily="2" charset="0"/>
              </a:rPr>
              <a:t>sd</a:t>
            </a:r>
            <a:r>
              <a:rPr lang="en-US" altLang="en-US" sz="2800" dirty="0">
                <a:latin typeface="Preeti" pitchFamily="2" charset="0"/>
              </a:rPr>
              <a:t> </a:t>
            </a:r>
            <a:r>
              <a:rPr lang="en-US" altLang="en-US" sz="2800" dirty="0" err="1">
                <a:latin typeface="Preeti" pitchFamily="2" charset="0"/>
              </a:rPr>
              <a:t>lgsf;f</a:t>
            </a:r>
            <a:endParaRPr lang="en-US" altLang="en-US" sz="2800" dirty="0">
              <a:latin typeface="Preeti" pitchFamily="2" charset="0"/>
            </a:endParaRPr>
          </a:p>
          <a:p>
            <a:pPr eaLnBrk="1" hangingPunct="1"/>
            <a:r>
              <a:rPr lang="en-US" altLang="en-US" sz="2800" dirty="0" err="1">
                <a:latin typeface="Preeti" pitchFamily="2" charset="0"/>
              </a:rPr>
              <a:t>Affnd</a:t>
            </a:r>
            <a:r>
              <a:rPr lang="en-US" altLang="en-US" sz="2800" dirty="0">
                <a:latin typeface="Preeti" pitchFamily="2" charset="0"/>
              </a:rPr>
              <a:t>}</a:t>
            </a:r>
            <a:r>
              <a:rPr lang="en-US" altLang="en-US" sz="2800" dirty="0" err="1">
                <a:latin typeface="Preeti" pitchFamily="2" charset="0"/>
              </a:rPr>
              <a:t>qL</a:t>
            </a:r>
            <a:r>
              <a:rPr lang="en-US" altLang="en-US" sz="2800" dirty="0">
                <a:latin typeface="Preeti" pitchFamily="2" charset="0"/>
              </a:rPr>
              <a:t> :</a:t>
            </a:r>
            <a:r>
              <a:rPr lang="en-US" altLang="en-US" sz="2800" dirty="0" err="1">
                <a:latin typeface="Preeti" pitchFamily="2" charset="0"/>
              </a:rPr>
              <a:t>yfgLo</a:t>
            </a:r>
            <a:r>
              <a:rPr lang="en-US" altLang="en-US" sz="2800" dirty="0">
                <a:latin typeface="Preeti" pitchFamily="2" charset="0"/>
              </a:rPr>
              <a:t> </a:t>
            </a:r>
            <a:r>
              <a:rPr lang="en-US" altLang="en-US" sz="2800" dirty="0" err="1">
                <a:latin typeface="Preeti" pitchFamily="2" charset="0"/>
              </a:rPr>
              <a:t>zf;g;Fusf</a:t>
            </a:r>
            <a:r>
              <a:rPr lang="en-US" altLang="en-US" sz="2800" dirty="0">
                <a:latin typeface="Preeti" pitchFamily="2" charset="0"/>
              </a:rPr>
              <a:t>] ;</a:t>
            </a:r>
            <a:r>
              <a:rPr lang="en-US" altLang="en-US" sz="2800" dirty="0" err="1">
                <a:latin typeface="Preeti" pitchFamily="2" charset="0"/>
              </a:rPr>
              <a:t>dGjo</a:t>
            </a:r>
            <a:endParaRPr lang="en-US" altLang="en-US" sz="2800" dirty="0">
              <a:latin typeface="Preeti" pitchFamily="2" charset="0"/>
            </a:endParaRPr>
          </a:p>
          <a:p>
            <a:pPr eaLnBrk="1" hangingPunct="1"/>
            <a:r>
              <a:rPr lang="en-US" altLang="en-US" sz="2800" dirty="0" err="1">
                <a:latin typeface="Preeti" pitchFamily="2" charset="0"/>
              </a:rPr>
              <a:t>sfof</a:t>
            </a:r>
            <a:r>
              <a:rPr lang="en-US" altLang="en-US" sz="2800" dirty="0">
                <a:latin typeface="Preeti" pitchFamily="2" charset="0"/>
              </a:rPr>
              <a:t>{</a:t>
            </a:r>
            <a:r>
              <a:rPr lang="en-US" altLang="en-US" sz="2800" dirty="0" err="1">
                <a:latin typeface="Preeti" pitchFamily="2" charset="0"/>
              </a:rPr>
              <a:t>Gjog</a:t>
            </a:r>
            <a:r>
              <a:rPr lang="en-US" altLang="en-US" sz="2800" dirty="0">
                <a:latin typeface="Preeti" pitchFamily="2" charset="0"/>
              </a:rPr>
              <a:t> / ;</a:t>
            </a:r>
            <a:r>
              <a:rPr lang="en-US" altLang="en-US" sz="2800" dirty="0" err="1">
                <a:latin typeface="Preeti" pitchFamily="2" charset="0"/>
              </a:rPr>
              <a:t>xefuL</a:t>
            </a:r>
            <a:endParaRPr lang="en-US" altLang="en-US" sz="2800" dirty="0">
              <a:latin typeface="Preeti" pitchFamily="2" charset="0"/>
            </a:endParaRPr>
          </a:p>
          <a:p>
            <a:pPr eaLnBrk="1" hangingPunct="1"/>
            <a:r>
              <a:rPr lang="en-US" altLang="en-US" sz="2800" dirty="0" err="1">
                <a:latin typeface="Preeti" pitchFamily="2" charset="0"/>
              </a:rPr>
              <a:t>Afnaflnsfsf</a:t>
            </a:r>
            <a:r>
              <a:rPr lang="en-US" altLang="en-US" sz="2800" dirty="0">
                <a:latin typeface="Preeti" pitchFamily="2" charset="0"/>
              </a:rPr>
              <a:t> ;</a:t>
            </a:r>
            <a:r>
              <a:rPr lang="en-US" altLang="en-US" sz="2800" dirty="0" err="1">
                <a:latin typeface="Preeti" pitchFamily="2" charset="0"/>
              </a:rPr>
              <a:t>jfn</a:t>
            </a:r>
            <a:r>
              <a:rPr lang="en-US" altLang="en-US" sz="2800" dirty="0">
                <a:latin typeface="Preeti" pitchFamily="2" charset="0"/>
              </a:rPr>
              <a:t>, </a:t>
            </a:r>
            <a:r>
              <a:rPr lang="en-US" altLang="en-US" sz="2800" dirty="0" err="1">
                <a:latin typeface="Preeti" pitchFamily="2" charset="0"/>
              </a:rPr>
              <a:t>sfo</a:t>
            </a:r>
            <a:r>
              <a:rPr lang="en-US" altLang="en-US" sz="2800" dirty="0">
                <a:latin typeface="Preeti" pitchFamily="2" charset="0"/>
              </a:rPr>
              <a:t>{</a:t>
            </a:r>
            <a:r>
              <a:rPr lang="en-US" altLang="en-US" sz="2800" dirty="0" err="1">
                <a:latin typeface="Preeti" pitchFamily="2" charset="0"/>
              </a:rPr>
              <a:t>qmd</a:t>
            </a:r>
            <a:r>
              <a:rPr lang="en-US" altLang="en-US" sz="2800" dirty="0">
                <a:latin typeface="Preeti" pitchFamily="2" charset="0"/>
              </a:rPr>
              <a:t> /</a:t>
            </a:r>
            <a:r>
              <a:rPr lang="en-US" altLang="en-US" sz="2800" b="1" dirty="0">
                <a:latin typeface="Preeti" pitchFamily="2" charset="0"/>
              </a:rPr>
              <a:t> </a:t>
            </a:r>
            <a:r>
              <a:rPr lang="en-US" altLang="en-US" sz="2800" b="1" dirty="0" err="1">
                <a:latin typeface="Preeti" pitchFamily="2" charset="0"/>
              </a:rPr>
              <a:t>To;sf</a:t>
            </a:r>
            <a:r>
              <a:rPr lang="en-US" altLang="en-US" sz="2800" b="1" dirty="0">
                <a:latin typeface="Preeti" pitchFamily="2" charset="0"/>
              </a:rPr>
              <a:t> </a:t>
            </a:r>
            <a:r>
              <a:rPr lang="en-US" altLang="en-US" sz="2800" b="1" dirty="0" err="1">
                <a:latin typeface="Preeti" pitchFamily="2" charset="0"/>
              </a:rPr>
              <a:t>pknAwL</a:t>
            </a:r>
            <a:endParaRPr lang="en-US" altLang="en-US" sz="2800" b="1" dirty="0">
              <a:latin typeface="Preeti" pitchFamily="2" charset="0"/>
            </a:endParaRPr>
          </a:p>
          <a:p>
            <a:pPr eaLnBrk="1" hangingPunct="1"/>
            <a:r>
              <a:rPr lang="en-US" altLang="en-US" sz="2800" dirty="0" err="1">
                <a:latin typeface="Preeti" pitchFamily="2" charset="0"/>
              </a:rPr>
              <a:t>lg</a:t>
            </a:r>
            <a:r>
              <a:rPr lang="en-US" altLang="en-US" sz="2800" dirty="0">
                <a:latin typeface="Preeti" pitchFamily="2" charset="0"/>
              </a:rPr>
              <a:t>/Gt/ </a:t>
            </a:r>
            <a:r>
              <a:rPr lang="en-US" altLang="en-US" sz="2800" dirty="0" err="1">
                <a:latin typeface="Preeti" pitchFamily="2" charset="0"/>
              </a:rPr>
              <a:t>sfo</a:t>
            </a:r>
            <a:r>
              <a:rPr lang="en-US" altLang="en-US" sz="2800" dirty="0">
                <a:latin typeface="Preeti" pitchFamily="2" charset="0"/>
              </a:rPr>
              <a:t>{</a:t>
            </a:r>
            <a:r>
              <a:rPr lang="en-US" altLang="en-US" sz="2800" dirty="0" err="1">
                <a:latin typeface="Preeti" pitchFamily="2" charset="0"/>
              </a:rPr>
              <a:t>qmdsf</a:t>
            </a:r>
            <a:r>
              <a:rPr lang="en-US" altLang="en-US" sz="2800" dirty="0">
                <a:latin typeface="Preeti" pitchFamily="2" charset="0"/>
              </a:rPr>
              <a:t>] </a:t>
            </a:r>
            <a:r>
              <a:rPr lang="en-US" altLang="en-US" sz="2800" dirty="0" err="1">
                <a:latin typeface="Preeti" pitchFamily="2" charset="0"/>
              </a:rPr>
              <a:t>cjnf</a:t>
            </a:r>
            <a:r>
              <a:rPr lang="en-US" altLang="en-US" sz="2800" dirty="0">
                <a:latin typeface="Preeti" pitchFamily="2" charset="0"/>
              </a:rPr>
              <a:t>]sg, </a:t>
            </a:r>
            <a:r>
              <a:rPr lang="en-US" altLang="en-US" sz="2800" dirty="0" err="1">
                <a:latin typeface="Preeti" pitchFamily="2" charset="0"/>
              </a:rPr>
              <a:t>k'g</a:t>
            </a:r>
            <a:r>
              <a:rPr lang="en-US" altLang="en-US" sz="2800" dirty="0">
                <a:latin typeface="Preeti" pitchFamily="2" charset="0"/>
              </a:rPr>
              <a:t>/</a:t>
            </a:r>
            <a:r>
              <a:rPr lang="en-US" altLang="en-US" sz="2800" dirty="0" err="1">
                <a:latin typeface="Preeti" pitchFamily="2" charset="0"/>
              </a:rPr>
              <a:t>fjnf</a:t>
            </a:r>
            <a:r>
              <a:rPr lang="en-US" altLang="en-US" sz="2800" dirty="0">
                <a:latin typeface="Preeti" pitchFamily="2" charset="0"/>
              </a:rPr>
              <a:t>]sg, </a:t>
            </a:r>
            <a:r>
              <a:rPr lang="en-US" altLang="en-US" sz="2800" dirty="0" err="1">
                <a:latin typeface="Preeti" pitchFamily="2" charset="0"/>
              </a:rPr>
              <a:t>cg'udg</a:t>
            </a:r>
            <a:r>
              <a:rPr lang="en-US" altLang="en-US" sz="2800" dirty="0">
                <a:latin typeface="Preeti" pitchFamily="2" charset="0"/>
              </a:rPr>
              <a:t> / </a:t>
            </a:r>
            <a:r>
              <a:rPr lang="en-US" altLang="en-US" sz="2800" dirty="0" err="1">
                <a:latin typeface="Preeti" pitchFamily="2" charset="0"/>
              </a:rPr>
              <a:t>d"NofÍg</a:t>
            </a:r>
            <a:endParaRPr lang="en-US" altLang="en-US" sz="2800" dirty="0">
              <a:latin typeface="Preeti" pitchFamily="2" charset="0"/>
            </a:endParaRPr>
          </a:p>
          <a:p>
            <a:pPr eaLnBrk="1" hangingPunct="1"/>
            <a:r>
              <a:rPr lang="en-GB" altLang="en-US" sz="2800" dirty="0">
                <a:latin typeface="Preeti" pitchFamily="2" charset="0"/>
              </a:rPr>
              <a:t> </a:t>
            </a:r>
            <a:r>
              <a:rPr lang="en-GB" altLang="en-US" sz="2800" dirty="0" err="1">
                <a:latin typeface="Preeti" pitchFamily="2" charset="0"/>
              </a:rPr>
              <a:t>lg</a:t>
            </a:r>
            <a:r>
              <a:rPr lang="en-GB" altLang="en-US" sz="2800" dirty="0">
                <a:latin typeface="Preeti" pitchFamily="2" charset="0"/>
              </a:rPr>
              <a:t>/Gt/ k}/</a:t>
            </a:r>
            <a:r>
              <a:rPr lang="en-GB" altLang="en-US" sz="2800" dirty="0" err="1">
                <a:latin typeface="Preeti" pitchFamily="2" charset="0"/>
              </a:rPr>
              <a:t>jL</a:t>
            </a:r>
            <a:endParaRPr lang="en-US" altLang="en-US" sz="2800" dirty="0">
              <a:latin typeface="Preeti" pitchFamily="2" charset="0"/>
            </a:endParaRPr>
          </a:p>
        </p:txBody>
      </p:sp>
      <p:sp>
        <p:nvSpPr>
          <p:cNvPr id="5" name="Title 2"/>
          <p:cNvSpPr txBox="1">
            <a:spLocks/>
          </p:cNvSpPr>
          <p:nvPr/>
        </p:nvSpPr>
        <p:spPr bwMode="auto">
          <a:xfrm>
            <a:off x="2133600" y="152400"/>
            <a:ext cx="8153400" cy="990600"/>
          </a:xfrm>
          <a:prstGeom prst="rect">
            <a:avLst/>
          </a:prstGeom>
          <a:solidFill>
            <a:schemeClr val="accent2">
              <a:lumMod val="75000"/>
            </a:schemeClr>
          </a:solidFill>
          <a:ln w="9525">
            <a:noFill/>
            <a:miter lim="800000"/>
            <a:headEnd/>
            <a:tailEnd/>
          </a:ln>
        </p:spPr>
        <p:txBody>
          <a:bodyPr anchor="ctr">
            <a:normAutofit/>
          </a:bodyPr>
          <a:lstStyle/>
          <a:p>
            <a:pPr>
              <a:defRPr/>
            </a:pPr>
            <a:r>
              <a:rPr lang="en-US" sz="5400" dirty="0" err="1">
                <a:solidFill>
                  <a:schemeClr val="bg1"/>
                </a:solidFill>
                <a:latin typeface="Preeti" pitchFamily="2" charset="0"/>
                <a:ea typeface="+mj-ea"/>
                <a:cs typeface="+mj-cs"/>
              </a:rPr>
              <a:t>afne</a:t>
            </a:r>
            <a:r>
              <a:rPr lang="en-US" sz="5400" dirty="0">
                <a:solidFill>
                  <a:schemeClr val="bg1"/>
                </a:solidFill>
                <a:latin typeface="Preeti" pitchFamily="2" charset="0"/>
                <a:ea typeface="+mj-ea"/>
                <a:cs typeface="+mj-cs"/>
              </a:rPr>
              <a:t>]</a:t>
            </a:r>
            <a:r>
              <a:rPr lang="en-US" sz="5400" dirty="0" err="1">
                <a:solidFill>
                  <a:schemeClr val="bg1"/>
                </a:solidFill>
                <a:latin typeface="Preeti" pitchFamily="2" charset="0"/>
                <a:ea typeface="+mj-ea"/>
                <a:cs typeface="+mj-cs"/>
              </a:rPr>
              <a:t>nf</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kZrft</a:t>
            </a:r>
            <a:r>
              <a:rPr lang="en-US" sz="5400" dirty="0">
                <a:solidFill>
                  <a:schemeClr val="bg1"/>
                </a:solidFill>
                <a:latin typeface="Preeti" pitchFamily="2" charset="0"/>
                <a:ea typeface="+mj-ea"/>
                <a:cs typeface="+mj-cs"/>
              </a:rPr>
              <a:t> – </a:t>
            </a:r>
            <a:r>
              <a:rPr lang="ne-NP" sz="4000" dirty="0">
                <a:solidFill>
                  <a:schemeClr val="bg1"/>
                </a:solidFill>
                <a:latin typeface="Preeti" pitchFamily="2" charset="0"/>
                <a:ea typeface="+mj-ea"/>
                <a:cs typeface="+mj-cs"/>
              </a:rPr>
              <a:t>सभा</a:t>
            </a:r>
            <a:r>
              <a:rPr lang="en-US" sz="5400" dirty="0">
                <a:solidFill>
                  <a:schemeClr val="bg1"/>
                </a:solidFill>
                <a:latin typeface="Preeti" pitchFamily="2" charset="0"/>
                <a:ea typeface="+mj-ea"/>
                <a:cs typeface="+mj-cs"/>
              </a:rPr>
              <a:t> </a:t>
            </a:r>
            <a:r>
              <a:rPr lang="en-US" sz="5400" dirty="0" err="1">
                <a:solidFill>
                  <a:schemeClr val="bg1"/>
                </a:solidFill>
                <a:latin typeface="Preeti" pitchFamily="2" charset="0"/>
                <a:ea typeface="+mj-ea"/>
                <a:cs typeface="+mj-cs"/>
              </a:rPr>
              <a:t>kZrft</a:t>
            </a:r>
            <a:endParaRPr lang="en-US" sz="5400" dirty="0">
              <a:solidFill>
                <a:schemeClr val="bg1"/>
              </a:solidFill>
              <a:latin typeface="Preeti" pitchFamily="2" charset="0"/>
              <a:ea typeface="+mj-ea"/>
              <a:cs typeface="+mj-cs"/>
            </a:endParaRPr>
          </a:p>
        </p:txBody>
      </p:sp>
    </p:spTree>
    <p:extLst>
      <p:ext uri="{BB962C8B-B14F-4D97-AF65-F5344CB8AC3E}">
        <p14:creationId xmlns:p14="http://schemas.microsoft.com/office/powerpoint/2010/main" val="1083227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ne-NP" sz="8800" dirty="0"/>
              <a:t>धन्यवाद</a:t>
            </a:r>
            <a:endParaRPr lang="en-US" sz="8800" dirty="0"/>
          </a:p>
        </p:txBody>
      </p:sp>
    </p:spTree>
    <p:extLst>
      <p:ext uri="{BB962C8B-B14F-4D97-AF65-F5344CB8AC3E}">
        <p14:creationId xmlns:p14="http://schemas.microsoft.com/office/powerpoint/2010/main" val="349866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b="1" dirty="0">
                <a:cs typeface="Kalimati" panose="00000400000000000000" pitchFamily="2"/>
              </a:rPr>
              <a:t>पाँचौं चरण:</a:t>
            </a:r>
            <a:r>
              <a:rPr lang="en-US" b="1" dirty="0">
                <a:cs typeface="Kalimati" panose="00000400000000000000" pitchFamily="2"/>
              </a:rPr>
              <a:t> </a:t>
            </a:r>
            <a:r>
              <a:rPr lang="ne-NP" b="1" dirty="0">
                <a:cs typeface="Kalimati" panose="00000400000000000000" pitchFamily="2"/>
              </a:rPr>
              <a:t>विषयगत समितिमा छलफल र एकीकृत योजना तर्जुमा</a:t>
            </a:r>
            <a:endParaRPr lang="en-US" dirty="0">
              <a:cs typeface="Kalimati" panose="00000400000000000000" pitchFamily="2"/>
            </a:endParaRPr>
          </a:p>
        </p:txBody>
      </p:sp>
      <p:sp>
        <p:nvSpPr>
          <p:cNvPr id="3" name="Content Placeholder 2"/>
          <p:cNvSpPr>
            <a:spLocks noGrp="1"/>
          </p:cNvSpPr>
          <p:nvPr>
            <p:ph idx="1"/>
          </p:nvPr>
        </p:nvSpPr>
        <p:spPr>
          <a:xfrm>
            <a:off x="875201" y="2811456"/>
            <a:ext cx="8946541" cy="2726900"/>
          </a:xfrm>
        </p:spPr>
        <p:txBody>
          <a:bodyPr>
            <a:normAutofit/>
          </a:bodyPr>
          <a:lstStyle/>
          <a:p>
            <a:pPr marL="0" indent="0" algn="just">
              <a:buNone/>
            </a:pPr>
            <a:r>
              <a:rPr lang="ne-NP" sz="2400" dirty="0">
                <a:latin typeface="Mangal" panose="02040503050203030202" pitchFamily="18" charset="0"/>
                <a:cs typeface="Kalimati" panose="00000400000000000000" pitchFamily="2"/>
              </a:rPr>
              <a:t>बजेट तर्जुमाको पाँचौं चरणमा वडाबाट पारित भएर आएका योजनामाथि विषयगत समितिमा छलफल हुन्छ। विषयगत समितिले योजनाहरूको प्राथमिकता र त्यसका लागि चाहिने बजेट निर्धारण गर्छ। </a:t>
            </a:r>
            <a:endParaRPr lang="en-US" sz="2400" dirty="0">
              <a:latin typeface="Mangal" panose="02040503050203030202" pitchFamily="18" charset="0"/>
              <a:cs typeface="Kalimati" panose="00000400000000000000" pitchFamily="2"/>
            </a:endParaRPr>
          </a:p>
        </p:txBody>
      </p:sp>
    </p:spTree>
    <p:extLst>
      <p:ext uri="{BB962C8B-B14F-4D97-AF65-F5344CB8AC3E}">
        <p14:creationId xmlns:p14="http://schemas.microsoft.com/office/powerpoint/2010/main" val="2455235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ne-NP" b="1" dirty="0">
                <a:cs typeface="Kalimati" panose="00000400000000000000" pitchFamily="2"/>
              </a:rPr>
              <a:t>छैटौं चरण:</a:t>
            </a:r>
            <a:r>
              <a:rPr lang="en-US" b="1" dirty="0">
                <a:cs typeface="Kalimati" panose="00000400000000000000" pitchFamily="2"/>
              </a:rPr>
              <a:t> </a:t>
            </a:r>
            <a:r>
              <a:rPr lang="ne-NP" b="1" dirty="0">
                <a:cs typeface="Kalimati" panose="00000400000000000000" pitchFamily="2"/>
              </a:rPr>
              <a:t>कार्यपालिकाले बजेट पारित गर्ने</a:t>
            </a:r>
            <a:endParaRPr lang="en-US" dirty="0">
              <a:latin typeface="Mangal" panose="02040503050203030202" pitchFamily="18" charset="0"/>
              <a:cs typeface="Kalimati" panose="00000400000000000000" pitchFamily="2"/>
            </a:endParaRPr>
          </a:p>
        </p:txBody>
      </p:sp>
      <p:sp>
        <p:nvSpPr>
          <p:cNvPr id="3" name="Content Placeholder 2"/>
          <p:cNvSpPr>
            <a:spLocks noGrp="1"/>
          </p:cNvSpPr>
          <p:nvPr>
            <p:ph idx="1"/>
          </p:nvPr>
        </p:nvSpPr>
        <p:spPr/>
        <p:txBody>
          <a:bodyPr>
            <a:normAutofit/>
          </a:bodyPr>
          <a:lstStyle/>
          <a:p>
            <a:pPr marL="0" indent="0" algn="just">
              <a:buNone/>
            </a:pPr>
            <a:r>
              <a:rPr lang="ne-NP" sz="2400" dirty="0">
                <a:cs typeface="Kalimati" panose="00000400000000000000" pitchFamily="2"/>
              </a:rPr>
              <a:t>एकीकृत योजना तर्जुमा समितिले तयार गरेको एकीकृत बजेट गाउँ वा नगर कार्यपालिकामा छलफलका लागि लगिन्छ। जसरी केन्द्र सरकारले बजेट संसदमा प्रस्तुत गर्नुअघि मन्त्रिपरिषद बैठकले पारित गर्छ</a:t>
            </a:r>
            <a:r>
              <a:rPr lang="en-US" sz="2400" dirty="0">
                <a:cs typeface="Kalimati" panose="00000400000000000000" pitchFamily="2"/>
              </a:rPr>
              <a:t>, </a:t>
            </a:r>
            <a:r>
              <a:rPr lang="ne-NP" sz="2400" dirty="0">
                <a:cs typeface="Kalimati" panose="00000400000000000000" pitchFamily="2"/>
              </a:rPr>
              <a:t>ठीक त्यसैगरी गाउँ वा नगर कार्यपालिकाको बैठकले बजेटमाथि छलफल गरी पारित गर्छ।</a:t>
            </a:r>
            <a:endParaRPr lang="en-US" sz="2400" dirty="0">
              <a:cs typeface="Kalimati" panose="00000400000000000000" pitchFamily="2"/>
            </a:endParaRPr>
          </a:p>
        </p:txBody>
      </p:sp>
    </p:spTree>
    <p:extLst>
      <p:ext uri="{BB962C8B-B14F-4D97-AF65-F5344CB8AC3E}">
        <p14:creationId xmlns:p14="http://schemas.microsoft.com/office/powerpoint/2010/main" val="274307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b="1" dirty="0">
                <a:cs typeface="Kalimati" panose="00000400000000000000" pitchFamily="2"/>
              </a:rPr>
              <a:t>सातौं चरण:</a:t>
            </a:r>
            <a:r>
              <a:rPr lang="en-US" b="1" dirty="0">
                <a:cs typeface="Kalimati" panose="00000400000000000000" pitchFamily="2"/>
              </a:rPr>
              <a:t> </a:t>
            </a:r>
            <a:r>
              <a:rPr lang="ne-NP" b="1" dirty="0">
                <a:cs typeface="Kalimati" panose="00000400000000000000" pitchFamily="2"/>
              </a:rPr>
              <a:t>सभामा छलफल र बजेट पारित</a:t>
            </a:r>
            <a:endParaRPr lang="en-US" dirty="0">
              <a:solidFill>
                <a:srgbClr val="FF0000"/>
              </a:solidFill>
              <a:cs typeface="Kalimati" panose="00000400000000000000" pitchFamily="2"/>
            </a:endParaRPr>
          </a:p>
        </p:txBody>
      </p:sp>
      <p:sp>
        <p:nvSpPr>
          <p:cNvPr id="3" name="Content Placeholder 2"/>
          <p:cNvSpPr>
            <a:spLocks noGrp="1"/>
          </p:cNvSpPr>
          <p:nvPr>
            <p:ph idx="1"/>
          </p:nvPr>
        </p:nvSpPr>
        <p:spPr/>
        <p:txBody>
          <a:bodyPr>
            <a:normAutofit/>
          </a:bodyPr>
          <a:lstStyle/>
          <a:p>
            <a:pPr marL="0" indent="0">
              <a:buNone/>
            </a:pPr>
            <a:endParaRPr lang="en-US" sz="2400" dirty="0">
              <a:cs typeface="Kalimati" panose="00000400000000000000" pitchFamily="2"/>
            </a:endParaRPr>
          </a:p>
          <a:p>
            <a:pPr marL="0" indent="0" algn="just">
              <a:buNone/>
            </a:pPr>
            <a:r>
              <a:rPr lang="ne-NP" sz="2400" dirty="0">
                <a:cs typeface="Kalimati" panose="00000400000000000000" pitchFamily="2"/>
              </a:rPr>
              <a:t>कार्यपालिकाले पारित गरेको बजेट मेयर वा अध्यक्षले गाउँ वा नगर सभामा प्रस्तुत गर्छन्। सभामा मेयर/उपमेयर</a:t>
            </a:r>
            <a:r>
              <a:rPr lang="en-US" sz="2400" dirty="0">
                <a:cs typeface="Kalimati" panose="00000400000000000000" pitchFamily="2"/>
              </a:rPr>
              <a:t>, </a:t>
            </a:r>
            <a:r>
              <a:rPr lang="ne-NP" sz="2400" dirty="0">
                <a:cs typeface="Kalimati" panose="00000400000000000000" pitchFamily="2"/>
              </a:rPr>
              <a:t>वडा अध्यक्ष र प्रत्येक वडाका चार सदस्य रहन्छन्। सभाबाट छलफल भई पारित भएपछि बजेट कार्यान्वयनमा जान्छ। बजेट कार्यान्वयनको दायित्व गाउँ वा नगर कार्यपालिकाको हुन्छ।</a:t>
            </a:r>
            <a:endParaRPr lang="en-US" sz="2400" dirty="0">
              <a:cs typeface="Kalimati" panose="00000400000000000000" pitchFamily="2"/>
            </a:endParaRPr>
          </a:p>
          <a:p>
            <a:pPr marL="0" indent="0">
              <a:buNone/>
            </a:pPr>
            <a:endParaRPr lang="en-US" sz="2400" dirty="0">
              <a:cs typeface="Kalimati" panose="00000400000000000000" pitchFamily="2"/>
            </a:endParaRPr>
          </a:p>
        </p:txBody>
      </p:sp>
    </p:spTree>
    <p:extLst>
      <p:ext uri="{BB962C8B-B14F-4D97-AF65-F5344CB8AC3E}">
        <p14:creationId xmlns:p14="http://schemas.microsoft.com/office/powerpoint/2010/main" val="354592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79469552"/>
              </p:ext>
            </p:extLst>
          </p:nvPr>
        </p:nvGraphicFramePr>
        <p:xfrm>
          <a:off x="255565" y="228805"/>
          <a:ext cx="11641539" cy="649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8595617" y="2893324"/>
            <a:ext cx="1078173" cy="34119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ounded Rectangle 6"/>
          <p:cNvSpPr/>
          <p:nvPr/>
        </p:nvSpPr>
        <p:spPr>
          <a:xfrm>
            <a:off x="9673790" y="2784143"/>
            <a:ext cx="2369574" cy="181515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err="1">
                <a:latin typeface="Preeti" pitchFamily="2" charset="0"/>
              </a:rPr>
              <a:t>afn</a:t>
            </a:r>
            <a:r>
              <a:rPr lang="en-US" sz="3200" dirty="0">
                <a:latin typeface="Preeti" pitchFamily="2" charset="0"/>
              </a:rPr>
              <a:t> e]</a:t>
            </a:r>
            <a:r>
              <a:rPr lang="en-US" sz="3200" dirty="0" err="1">
                <a:latin typeface="Preeti" pitchFamily="2" charset="0"/>
              </a:rPr>
              <a:t>nf</a:t>
            </a:r>
            <a:r>
              <a:rPr lang="en-US" sz="2200" dirty="0">
                <a:latin typeface="Tahoma" panose="020B0604030504040204" pitchFamily="34" charset="0"/>
                <a:ea typeface="Tahoma" panose="020B0604030504040204" pitchFamily="34" charset="0"/>
                <a:cs typeface="Tahoma" panose="020B0604030504040204" pitchFamily="34" charset="0"/>
              </a:rPr>
              <a:t> </a:t>
            </a:r>
          </a:p>
        </p:txBody>
      </p:sp>
      <p:sp>
        <p:nvSpPr>
          <p:cNvPr id="8" name="Oval 7"/>
          <p:cNvSpPr/>
          <p:nvPr/>
        </p:nvSpPr>
        <p:spPr>
          <a:xfrm>
            <a:off x="5568285" y="3002506"/>
            <a:ext cx="1665027" cy="159678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ne-NP" sz="1600" b="1" dirty="0"/>
              <a:t>स्थानीय सरकारले बजेट बनाउने ७ चरण</a:t>
            </a:r>
            <a:endParaRPr lang="en-US" sz="1600" dirty="0"/>
          </a:p>
        </p:txBody>
      </p:sp>
    </p:spTree>
    <p:extLst>
      <p:ext uri="{BB962C8B-B14F-4D97-AF65-F5344CB8AC3E}">
        <p14:creationId xmlns:p14="http://schemas.microsoft.com/office/powerpoint/2010/main" val="1303891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945</TotalTime>
  <Words>4441</Words>
  <Application>Microsoft Office PowerPoint</Application>
  <PresentationFormat>Widescreen</PresentationFormat>
  <Paragraphs>230</Paragraphs>
  <Slides>53</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53</vt:i4>
      </vt:variant>
    </vt:vector>
  </HeadingPairs>
  <TitlesOfParts>
    <vt:vector size="68" baseType="lpstr">
      <vt:lpstr>Arial</vt:lpstr>
      <vt:lpstr>Calibri</vt:lpstr>
      <vt:lpstr>Century Gothic</vt:lpstr>
      <vt:lpstr>Kalimati</vt:lpstr>
      <vt:lpstr>Kantipur</vt:lpstr>
      <vt:lpstr>Mangal</vt:lpstr>
      <vt:lpstr>Nirmala UI</vt:lpstr>
      <vt:lpstr>Preeti</vt:lpstr>
      <vt:lpstr>Segoe UI Historic</vt:lpstr>
      <vt:lpstr>Tahoma</vt:lpstr>
      <vt:lpstr>Times New Roman</vt:lpstr>
      <vt:lpstr>Wingdings</vt:lpstr>
      <vt:lpstr>Wingdings 2</vt:lpstr>
      <vt:lpstr>Wingdings 3</vt:lpstr>
      <vt:lpstr>Ion</vt:lpstr>
      <vt:lpstr>स्थानीय सरकारले बजेट बनाउने ७ चरण र बालभेला</vt:lpstr>
      <vt:lpstr>पहिलो चरण: केन्द्रबाट जाने अनुदान र बजेट मार्गदर्शन </vt:lpstr>
      <vt:lpstr>दोस्रो चरण: स्रोत अनुमान र क्षेत्रगत सीमा निर्धारण </vt:lpstr>
      <vt:lpstr>तेस्रो चरण: बस्तीबाट योजना छनौट </vt:lpstr>
      <vt:lpstr>चौथो चरण: वडाबाट योजना छनौट </vt:lpstr>
      <vt:lpstr>पाँचौं चरण: विषयगत समितिमा छलफल र एकीकृत योजना तर्जुमा</vt:lpstr>
      <vt:lpstr>छैटौं चरण: कार्यपालिकाले बजेट पारित गर्ने</vt:lpstr>
      <vt:lpstr>सातौं चरण: सभामा छलफल र बजेट पारित</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स्थानीय सरकारले बजेट बनाउने ७ चरण</dc:title>
  <dc:creator>Haribol Acharya</dc:creator>
  <cp:lastModifiedBy>kcgauravfcb10@gmail.com</cp:lastModifiedBy>
  <cp:revision>33</cp:revision>
  <dcterms:created xsi:type="dcterms:W3CDTF">2017-08-07T13:51:58Z</dcterms:created>
  <dcterms:modified xsi:type="dcterms:W3CDTF">2024-04-08T01:00:09Z</dcterms:modified>
</cp:coreProperties>
</file>